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58" r:id="rId6"/>
    <p:sldId id="295" r:id="rId7"/>
    <p:sldId id="262" r:id="rId8"/>
    <p:sldId id="263" r:id="rId9"/>
    <p:sldId id="318" r:id="rId10"/>
    <p:sldId id="309" r:id="rId11"/>
    <p:sldId id="265" r:id="rId12"/>
    <p:sldId id="266" r:id="rId13"/>
    <p:sldId id="267" r:id="rId14"/>
    <p:sldId id="268" r:id="rId15"/>
    <p:sldId id="269" r:id="rId16"/>
    <p:sldId id="270" r:id="rId17"/>
    <p:sldId id="310" r:id="rId18"/>
    <p:sldId id="271" r:id="rId19"/>
    <p:sldId id="311" r:id="rId20"/>
    <p:sldId id="272" r:id="rId21"/>
    <p:sldId id="274" r:id="rId22"/>
    <p:sldId id="275" r:id="rId23"/>
    <p:sldId id="276" r:id="rId24"/>
    <p:sldId id="319" r:id="rId25"/>
    <p:sldId id="312" r:id="rId26"/>
    <p:sldId id="277" r:id="rId27"/>
    <p:sldId id="278" r:id="rId28"/>
    <p:sldId id="279" r:id="rId29"/>
    <p:sldId id="313" r:id="rId30"/>
    <p:sldId id="280" r:id="rId31"/>
    <p:sldId id="281" r:id="rId32"/>
    <p:sldId id="282" r:id="rId33"/>
    <p:sldId id="283" r:id="rId34"/>
    <p:sldId id="284" r:id="rId35"/>
    <p:sldId id="317" r:id="rId36"/>
    <p:sldId id="314" r:id="rId37"/>
    <p:sldId id="285" r:id="rId38"/>
    <p:sldId id="286" r:id="rId39"/>
    <p:sldId id="287" r:id="rId40"/>
    <p:sldId id="288" r:id="rId41"/>
    <p:sldId id="315" r:id="rId42"/>
    <p:sldId id="289" r:id="rId43"/>
    <p:sldId id="290" r:id="rId44"/>
    <p:sldId id="291" r:id="rId45"/>
    <p:sldId id="292" r:id="rId46"/>
    <p:sldId id="293" r:id="rId47"/>
    <p:sldId id="294" r:id="rId48"/>
    <p:sldId id="308"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Alearney, Ann" initials="MA" lastIdx="4" clrIdx="0">
    <p:extLst>
      <p:ext uri="{19B8F6BF-5375-455C-9EA6-DF929625EA0E}">
        <p15:presenceInfo xmlns:p15="http://schemas.microsoft.com/office/powerpoint/2012/main" userId="S::mcal07@osumc.edu::ab08c033-6253-477c-829c-9160fe7322ab" providerId="AD"/>
      </p:ext>
    </p:extLst>
  </p:cmAuthor>
  <p:cmAuthor id="2" name="Rush, Laura" initials="RL" lastIdx="5" clrIdx="1">
    <p:extLst>
      <p:ext uri="{19B8F6BF-5375-455C-9EA6-DF929625EA0E}">
        <p15:presenceInfo xmlns:p15="http://schemas.microsoft.com/office/powerpoint/2012/main" userId="S::rush02@osumc.edu::1a8950a4-f00a-47b2-bb7f-9f3d383a4afe" providerId="AD"/>
      </p:ext>
    </p:extLst>
  </p:cmAuthor>
  <p:cmAuthor id="3" name="Griesenbrock, Tyler" initials="GT" lastIdx="7" clrIdx="2">
    <p:extLst>
      <p:ext uri="{19B8F6BF-5375-455C-9EA6-DF929625EA0E}">
        <p15:presenceInfo xmlns:p15="http://schemas.microsoft.com/office/powerpoint/2012/main" userId="S::grie40@osumc.edu::2c03e51f-3ebb-472e-ad4d-1f2b78da2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2"/>
    <p:restoredTop sz="85576"/>
  </p:normalViewPr>
  <p:slideViewPr>
    <p:cSldViewPr snapToGrid="0" snapToObjects="1" showGuides="1">
      <p:cViewPr varScale="1">
        <p:scale>
          <a:sx n="106" d="100"/>
          <a:sy n="106" d="100"/>
        </p:scale>
        <p:origin x="576" y="184"/>
      </p:cViewPr>
      <p:guideLst>
        <p:guide orient="horz" pos="2160"/>
        <p:guide pos="3840"/>
      </p:guideLst>
    </p:cSldViewPr>
  </p:slideViewPr>
  <p:outlineViewPr>
    <p:cViewPr>
      <p:scale>
        <a:sx n="33" d="100"/>
        <a:sy n="33" d="100"/>
      </p:scale>
      <p:origin x="0" y="-32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wan, Sarah" userId="S::mace14@osumc.edu::bf8121e7-f037-48bb-89f3-0c11e6a90fa2" providerId="AD" clId="Web-{9A84E0B5-35FB-4092-9DA3-6C6815386F42}"/>
    <pc:docChg chg="addSld modSld">
      <pc:chgData name="MacEwan, Sarah" userId="S::mace14@osumc.edu::bf8121e7-f037-48bb-89f3-0c11e6a90fa2" providerId="AD" clId="Web-{9A84E0B5-35FB-4092-9DA3-6C6815386F42}" dt="2021-08-09T15:15:34.360" v="286" actId="20577"/>
      <pc:docMkLst>
        <pc:docMk/>
      </pc:docMkLst>
      <pc:sldChg chg="modSp new">
        <pc:chgData name="MacEwan, Sarah" userId="S::mace14@osumc.edu::bf8121e7-f037-48bb-89f3-0c11e6a90fa2" providerId="AD" clId="Web-{9A84E0B5-35FB-4092-9DA3-6C6815386F42}" dt="2021-08-09T15:15:34.360" v="286" actId="20577"/>
        <pc:sldMkLst>
          <pc:docMk/>
          <pc:sldMk cId="4026232476" sldId="319"/>
        </pc:sldMkLst>
        <pc:spChg chg="mod">
          <ac:chgData name="MacEwan, Sarah" userId="S::mace14@osumc.edu::bf8121e7-f037-48bb-89f3-0c11e6a90fa2" providerId="AD" clId="Web-{9A84E0B5-35FB-4092-9DA3-6C6815386F42}" dt="2021-08-09T15:00:16.977" v="72" actId="20577"/>
          <ac:spMkLst>
            <pc:docMk/>
            <pc:sldMk cId="4026232476" sldId="319"/>
            <ac:spMk id="2" creationId="{81F4DF0E-F48C-4338-B106-A5A633273D36}"/>
          </ac:spMkLst>
        </pc:spChg>
        <pc:spChg chg="mod">
          <ac:chgData name="MacEwan, Sarah" userId="S::mace14@osumc.edu::bf8121e7-f037-48bb-89f3-0c11e6a90fa2" providerId="AD" clId="Web-{9A84E0B5-35FB-4092-9DA3-6C6815386F42}" dt="2021-08-09T15:15:34.360" v="286" actId="20577"/>
          <ac:spMkLst>
            <pc:docMk/>
            <pc:sldMk cId="4026232476" sldId="319"/>
            <ac:spMk id="3" creationId="{C794CBCA-995B-415A-836F-0251D2902C24}"/>
          </ac:spMkLst>
        </pc:spChg>
      </pc:sldChg>
    </pc:docChg>
  </pc:docChgLst>
  <pc:docChgLst>
    <pc:chgData name="Rush, Laura" userId="S::rush02@osumc.edu::1a8950a4-f00a-47b2-bb7f-9f3d383a4afe" providerId="AD" clId="Web-{6F50428F-DEFA-4BFC-AAE3-E3ED1AD79181}"/>
    <pc:docChg chg="modSld">
      <pc:chgData name="Rush, Laura" userId="S::rush02@osumc.edu::1a8950a4-f00a-47b2-bb7f-9f3d383a4afe" providerId="AD" clId="Web-{6F50428F-DEFA-4BFC-AAE3-E3ED1AD79181}" dt="2021-07-16T13:27:41.401" v="0" actId="1076"/>
      <pc:docMkLst>
        <pc:docMk/>
      </pc:docMkLst>
      <pc:sldChg chg="modSp">
        <pc:chgData name="Rush, Laura" userId="S::rush02@osumc.edu::1a8950a4-f00a-47b2-bb7f-9f3d383a4afe" providerId="AD" clId="Web-{6F50428F-DEFA-4BFC-AAE3-E3ED1AD79181}" dt="2021-07-16T13:27:41.401" v="0" actId="1076"/>
        <pc:sldMkLst>
          <pc:docMk/>
          <pc:sldMk cId="667731059" sldId="265"/>
        </pc:sldMkLst>
        <pc:spChg chg="mod">
          <ac:chgData name="Rush, Laura" userId="S::rush02@osumc.edu::1a8950a4-f00a-47b2-bb7f-9f3d383a4afe" providerId="AD" clId="Web-{6F50428F-DEFA-4BFC-AAE3-E3ED1AD79181}" dt="2021-07-16T13:27:41.401" v="0" actId="1076"/>
          <ac:spMkLst>
            <pc:docMk/>
            <pc:sldMk cId="667731059" sldId="265"/>
            <ac:spMk id="2" creationId="{A6EF66C2-7E8F-C54E-9E66-7793E28B2B67}"/>
          </ac:spMkLst>
        </pc:spChg>
      </pc:sldChg>
    </pc:docChg>
  </pc:docChgLst>
  <pc:docChgLst>
    <pc:chgData name="Rush, Laura" userId="1a8950a4-f00a-47b2-bb7f-9f3d383a4afe" providerId="ADAL" clId="{BC98AAE4-D0DE-B949-940C-D4266FE63C93}"/>
    <pc:docChg chg="custSel modSld">
      <pc:chgData name="Rush, Laura" userId="1a8950a4-f00a-47b2-bb7f-9f3d383a4afe" providerId="ADAL" clId="{BC98AAE4-D0DE-B949-940C-D4266FE63C93}" dt="2021-07-20T12:52:19.190" v="9"/>
      <pc:docMkLst>
        <pc:docMk/>
      </pc:docMkLst>
      <pc:sldChg chg="addCm modCm">
        <pc:chgData name="Rush, Laura" userId="1a8950a4-f00a-47b2-bb7f-9f3d383a4afe" providerId="ADAL" clId="{BC98AAE4-D0DE-B949-940C-D4266FE63C93}" dt="2021-07-20T12:49:09.279" v="4"/>
        <pc:sldMkLst>
          <pc:docMk/>
          <pc:sldMk cId="3108040784" sldId="264"/>
        </pc:sldMkLst>
      </pc:sldChg>
      <pc:sldChg chg="addCm modCm">
        <pc:chgData name="Rush, Laura" userId="1a8950a4-f00a-47b2-bb7f-9f3d383a4afe" providerId="ADAL" clId="{BC98AAE4-D0DE-B949-940C-D4266FE63C93}" dt="2021-07-20T12:36:37.956" v="2" actId="5900"/>
        <pc:sldMkLst>
          <pc:docMk/>
          <pc:sldMk cId="667731059" sldId="265"/>
        </pc:sldMkLst>
      </pc:sldChg>
      <pc:sldChg chg="addCm modCm">
        <pc:chgData name="Rush, Laura" userId="1a8950a4-f00a-47b2-bb7f-9f3d383a4afe" providerId="ADAL" clId="{BC98AAE4-D0DE-B949-940C-D4266FE63C93}" dt="2021-07-20T12:50:42.825" v="6"/>
        <pc:sldMkLst>
          <pc:docMk/>
          <pc:sldMk cId="4186313612" sldId="274"/>
        </pc:sldMkLst>
      </pc:sldChg>
      <pc:sldChg chg="addCm modCm">
        <pc:chgData name="Rush, Laura" userId="1a8950a4-f00a-47b2-bb7f-9f3d383a4afe" providerId="ADAL" clId="{BC98AAE4-D0DE-B949-940C-D4266FE63C93}" dt="2021-07-20T12:52:19.190" v="9"/>
        <pc:sldMkLst>
          <pc:docMk/>
          <pc:sldMk cId="2093126593" sldId="286"/>
        </pc:sldMkLst>
      </pc:sldChg>
    </pc:docChg>
  </pc:docChgLst>
  <pc:docChgLst>
    <pc:chgData name="Griesenbrock, Tyler" userId="2c03e51f-3ebb-472e-ad4d-1f2b78da24b9" providerId="ADAL" clId="{EF25A7A2-1963-9648-99B8-8DC2BE417CC1}"/>
    <pc:docChg chg="undo redo custSel addSld delSld modSld sldOrd">
      <pc:chgData name="Griesenbrock, Tyler" userId="2c03e51f-3ebb-472e-ad4d-1f2b78da24b9" providerId="ADAL" clId="{EF25A7A2-1963-9648-99B8-8DC2BE417CC1}" dt="2021-08-19T17:58:34.376" v="1117" actId="20577"/>
      <pc:docMkLst>
        <pc:docMk/>
      </pc:docMkLst>
      <pc:sldChg chg="modSp mod">
        <pc:chgData name="Griesenbrock, Tyler" userId="2c03e51f-3ebb-472e-ad4d-1f2b78da24b9" providerId="ADAL" clId="{EF25A7A2-1963-9648-99B8-8DC2BE417CC1}" dt="2021-08-19T16:24:20.230" v="956" actId="2710"/>
        <pc:sldMkLst>
          <pc:docMk/>
          <pc:sldMk cId="2517424866" sldId="262"/>
        </pc:sldMkLst>
        <pc:spChg chg="mod">
          <ac:chgData name="Griesenbrock, Tyler" userId="2c03e51f-3ebb-472e-ad4d-1f2b78da24b9" providerId="ADAL" clId="{EF25A7A2-1963-9648-99B8-8DC2BE417CC1}" dt="2021-08-19T16:24:20.230" v="956" actId="2710"/>
          <ac:spMkLst>
            <pc:docMk/>
            <pc:sldMk cId="2517424866" sldId="262"/>
            <ac:spMk id="5" creationId="{0300AE2C-8BB8-8246-8A2D-9D68F9A2E7CC}"/>
          </ac:spMkLst>
        </pc:spChg>
      </pc:sldChg>
      <pc:sldChg chg="modSp mod">
        <pc:chgData name="Griesenbrock, Tyler" userId="2c03e51f-3ebb-472e-ad4d-1f2b78da24b9" providerId="ADAL" clId="{EF25A7A2-1963-9648-99B8-8DC2BE417CC1}" dt="2021-08-19T16:24:47.889" v="958" actId="14100"/>
        <pc:sldMkLst>
          <pc:docMk/>
          <pc:sldMk cId="709569260" sldId="263"/>
        </pc:sldMkLst>
        <pc:spChg chg="mod">
          <ac:chgData name="Griesenbrock, Tyler" userId="2c03e51f-3ebb-472e-ad4d-1f2b78da24b9" providerId="ADAL" clId="{EF25A7A2-1963-9648-99B8-8DC2BE417CC1}" dt="2021-08-19T16:24:47.889" v="958" actId="14100"/>
          <ac:spMkLst>
            <pc:docMk/>
            <pc:sldMk cId="709569260" sldId="263"/>
            <ac:spMk id="5" creationId="{399038E8-AB93-8648-8F38-2CBD7C44AAF0}"/>
          </ac:spMkLst>
        </pc:spChg>
      </pc:sldChg>
      <pc:sldChg chg="del">
        <pc:chgData name="Griesenbrock, Tyler" userId="2c03e51f-3ebb-472e-ad4d-1f2b78da24b9" providerId="ADAL" clId="{EF25A7A2-1963-9648-99B8-8DC2BE417CC1}" dt="2021-08-03T21:04:57.762" v="625" actId="2696"/>
        <pc:sldMkLst>
          <pc:docMk/>
          <pc:sldMk cId="3108040784" sldId="264"/>
        </pc:sldMkLst>
      </pc:sldChg>
      <pc:sldChg chg="modSp mod addCm">
        <pc:chgData name="Griesenbrock, Tyler" userId="2c03e51f-3ebb-472e-ad4d-1f2b78da24b9" providerId="ADAL" clId="{EF25A7A2-1963-9648-99B8-8DC2BE417CC1}" dt="2021-08-04T18:36:35.367" v="627" actId="1589"/>
        <pc:sldMkLst>
          <pc:docMk/>
          <pc:sldMk cId="667731059" sldId="265"/>
        </pc:sldMkLst>
        <pc:spChg chg="mod">
          <ac:chgData name="Griesenbrock, Tyler" userId="2c03e51f-3ebb-472e-ad4d-1f2b78da24b9" providerId="ADAL" clId="{EF25A7A2-1963-9648-99B8-8DC2BE417CC1}" dt="2021-08-04T18:36:25.745" v="626" actId="20577"/>
          <ac:spMkLst>
            <pc:docMk/>
            <pc:sldMk cId="667731059" sldId="265"/>
            <ac:spMk id="3" creationId="{96ACA265-8BC2-9040-93EF-A1B6698DDB8F}"/>
          </ac:spMkLst>
        </pc:spChg>
      </pc:sldChg>
      <pc:sldChg chg="modSp mod">
        <pc:chgData name="Griesenbrock, Tyler" userId="2c03e51f-3ebb-472e-ad4d-1f2b78da24b9" providerId="ADAL" clId="{EF25A7A2-1963-9648-99B8-8DC2BE417CC1}" dt="2021-08-19T16:25:43.734" v="959" actId="20577"/>
        <pc:sldMkLst>
          <pc:docMk/>
          <pc:sldMk cId="4289956499" sldId="266"/>
        </pc:sldMkLst>
        <pc:spChg chg="mod">
          <ac:chgData name="Griesenbrock, Tyler" userId="2c03e51f-3ebb-472e-ad4d-1f2b78da24b9" providerId="ADAL" clId="{EF25A7A2-1963-9648-99B8-8DC2BE417CC1}" dt="2021-08-05T20:35:33.095" v="745" actId="207"/>
          <ac:spMkLst>
            <pc:docMk/>
            <pc:sldMk cId="4289956499" sldId="266"/>
            <ac:spMk id="2" creationId="{3A182DF7-5E9A-B944-91BE-CD6CF689C6A7}"/>
          </ac:spMkLst>
        </pc:spChg>
        <pc:spChg chg="mod">
          <ac:chgData name="Griesenbrock, Tyler" userId="2c03e51f-3ebb-472e-ad4d-1f2b78da24b9" providerId="ADAL" clId="{EF25A7A2-1963-9648-99B8-8DC2BE417CC1}" dt="2021-08-19T16:25:43.734" v="959" actId="20577"/>
          <ac:spMkLst>
            <pc:docMk/>
            <pc:sldMk cId="4289956499" sldId="266"/>
            <ac:spMk id="3" creationId="{17C8D6F0-7007-9E4C-B116-BAAE02DCBF8D}"/>
          </ac:spMkLst>
        </pc:spChg>
      </pc:sldChg>
      <pc:sldChg chg="modSp mod">
        <pc:chgData name="Griesenbrock, Tyler" userId="2c03e51f-3ebb-472e-ad4d-1f2b78da24b9" providerId="ADAL" clId="{EF25A7A2-1963-9648-99B8-8DC2BE417CC1}" dt="2021-08-19T16:26:37.601" v="961" actId="20577"/>
        <pc:sldMkLst>
          <pc:docMk/>
          <pc:sldMk cId="3310011535" sldId="267"/>
        </pc:sldMkLst>
        <pc:spChg chg="mod">
          <ac:chgData name="Griesenbrock, Tyler" userId="2c03e51f-3ebb-472e-ad4d-1f2b78da24b9" providerId="ADAL" clId="{EF25A7A2-1963-9648-99B8-8DC2BE417CC1}" dt="2021-08-05T20:35:37.616" v="747" actId="242"/>
          <ac:spMkLst>
            <pc:docMk/>
            <pc:sldMk cId="3310011535" sldId="267"/>
            <ac:spMk id="2" creationId="{3A182DF7-5E9A-B944-91BE-CD6CF689C6A7}"/>
          </ac:spMkLst>
        </pc:spChg>
        <pc:spChg chg="mod">
          <ac:chgData name="Griesenbrock, Tyler" userId="2c03e51f-3ebb-472e-ad4d-1f2b78da24b9" providerId="ADAL" clId="{EF25A7A2-1963-9648-99B8-8DC2BE417CC1}" dt="2021-08-19T16:26:37.601" v="961" actId="20577"/>
          <ac:spMkLst>
            <pc:docMk/>
            <pc:sldMk cId="3310011535" sldId="267"/>
            <ac:spMk id="3" creationId="{17C8D6F0-7007-9E4C-B116-BAAE02DCBF8D}"/>
          </ac:spMkLst>
        </pc:spChg>
      </pc:sldChg>
      <pc:sldChg chg="modSp mod">
        <pc:chgData name="Griesenbrock, Tyler" userId="2c03e51f-3ebb-472e-ad4d-1f2b78da24b9" providerId="ADAL" clId="{EF25A7A2-1963-9648-99B8-8DC2BE417CC1}" dt="2021-08-19T16:26:40.443" v="962" actId="20577"/>
        <pc:sldMkLst>
          <pc:docMk/>
          <pc:sldMk cId="2021795908" sldId="268"/>
        </pc:sldMkLst>
        <pc:spChg chg="mod">
          <ac:chgData name="Griesenbrock, Tyler" userId="2c03e51f-3ebb-472e-ad4d-1f2b78da24b9" providerId="ADAL" clId="{EF25A7A2-1963-9648-99B8-8DC2BE417CC1}" dt="2021-08-05T20:35:40.039" v="748" actId="207"/>
          <ac:spMkLst>
            <pc:docMk/>
            <pc:sldMk cId="2021795908" sldId="268"/>
            <ac:spMk id="2" creationId="{3A182DF7-5E9A-B944-91BE-CD6CF689C6A7}"/>
          </ac:spMkLst>
        </pc:spChg>
        <pc:spChg chg="mod">
          <ac:chgData name="Griesenbrock, Tyler" userId="2c03e51f-3ebb-472e-ad4d-1f2b78da24b9" providerId="ADAL" clId="{EF25A7A2-1963-9648-99B8-8DC2BE417CC1}" dt="2021-08-19T16:26:40.443" v="962" actId="20577"/>
          <ac:spMkLst>
            <pc:docMk/>
            <pc:sldMk cId="2021795908" sldId="268"/>
            <ac:spMk id="3" creationId="{17C8D6F0-7007-9E4C-B116-BAAE02DCBF8D}"/>
          </ac:spMkLst>
        </pc:spChg>
      </pc:sldChg>
      <pc:sldChg chg="modSp mod">
        <pc:chgData name="Griesenbrock, Tyler" userId="2c03e51f-3ebb-472e-ad4d-1f2b78da24b9" providerId="ADAL" clId="{EF25A7A2-1963-9648-99B8-8DC2BE417CC1}" dt="2021-08-05T20:37:27.268" v="767" actId="20577"/>
        <pc:sldMkLst>
          <pc:docMk/>
          <pc:sldMk cId="2124987955" sldId="269"/>
        </pc:sldMkLst>
        <pc:spChg chg="mod">
          <ac:chgData name="Griesenbrock, Tyler" userId="2c03e51f-3ebb-472e-ad4d-1f2b78da24b9" providerId="ADAL" clId="{EF25A7A2-1963-9648-99B8-8DC2BE417CC1}" dt="2021-08-05T20:35:45.383" v="750" actId="242"/>
          <ac:spMkLst>
            <pc:docMk/>
            <pc:sldMk cId="2124987955" sldId="269"/>
            <ac:spMk id="2" creationId="{3A182DF7-5E9A-B944-91BE-CD6CF689C6A7}"/>
          </ac:spMkLst>
        </pc:spChg>
        <pc:spChg chg="mod">
          <ac:chgData name="Griesenbrock, Tyler" userId="2c03e51f-3ebb-472e-ad4d-1f2b78da24b9" providerId="ADAL" clId="{EF25A7A2-1963-9648-99B8-8DC2BE417CC1}" dt="2021-08-05T20:37:27.268" v="767" actId="20577"/>
          <ac:spMkLst>
            <pc:docMk/>
            <pc:sldMk cId="2124987955" sldId="269"/>
            <ac:spMk id="3" creationId="{17C8D6F0-7007-9E4C-B116-BAAE02DCBF8D}"/>
          </ac:spMkLst>
        </pc:spChg>
      </pc:sldChg>
      <pc:sldChg chg="modSp mod">
        <pc:chgData name="Griesenbrock, Tyler" userId="2c03e51f-3ebb-472e-ad4d-1f2b78da24b9" providerId="ADAL" clId="{EF25A7A2-1963-9648-99B8-8DC2BE417CC1}" dt="2021-08-05T20:37:51.727" v="771" actId="14100"/>
        <pc:sldMkLst>
          <pc:docMk/>
          <pc:sldMk cId="3297448043" sldId="270"/>
        </pc:sldMkLst>
        <pc:spChg chg="mod">
          <ac:chgData name="Griesenbrock, Tyler" userId="2c03e51f-3ebb-472e-ad4d-1f2b78da24b9" providerId="ADAL" clId="{EF25A7A2-1963-9648-99B8-8DC2BE417CC1}" dt="2021-08-05T20:37:45.120" v="769" actId="207"/>
          <ac:spMkLst>
            <pc:docMk/>
            <pc:sldMk cId="3297448043" sldId="270"/>
            <ac:spMk id="2" creationId="{3A182DF7-5E9A-B944-91BE-CD6CF689C6A7}"/>
          </ac:spMkLst>
        </pc:spChg>
        <pc:spChg chg="mod">
          <ac:chgData name="Griesenbrock, Tyler" userId="2c03e51f-3ebb-472e-ad4d-1f2b78da24b9" providerId="ADAL" clId="{EF25A7A2-1963-9648-99B8-8DC2BE417CC1}" dt="2021-08-05T20:37:51.727" v="771" actId="14100"/>
          <ac:spMkLst>
            <pc:docMk/>
            <pc:sldMk cId="3297448043" sldId="270"/>
            <ac:spMk id="3" creationId="{17C8D6F0-7007-9E4C-B116-BAAE02DCBF8D}"/>
          </ac:spMkLst>
        </pc:spChg>
      </pc:sldChg>
      <pc:sldChg chg="modSp mod">
        <pc:chgData name="Griesenbrock, Tyler" userId="2c03e51f-3ebb-472e-ad4d-1f2b78da24b9" providerId="ADAL" clId="{EF25A7A2-1963-9648-99B8-8DC2BE417CC1}" dt="2021-08-19T16:29:51.189" v="968" actId="20577"/>
        <pc:sldMkLst>
          <pc:docMk/>
          <pc:sldMk cId="1627570135" sldId="271"/>
        </pc:sldMkLst>
        <pc:spChg chg="mod">
          <ac:chgData name="Griesenbrock, Tyler" userId="2c03e51f-3ebb-472e-ad4d-1f2b78da24b9" providerId="ADAL" clId="{EF25A7A2-1963-9648-99B8-8DC2BE417CC1}" dt="2021-08-05T20:37:56.442" v="772" actId="242"/>
          <ac:spMkLst>
            <pc:docMk/>
            <pc:sldMk cId="1627570135" sldId="271"/>
            <ac:spMk id="2" creationId="{3A182DF7-5E9A-B944-91BE-CD6CF689C6A7}"/>
          </ac:spMkLst>
        </pc:spChg>
        <pc:spChg chg="mod">
          <ac:chgData name="Griesenbrock, Tyler" userId="2c03e51f-3ebb-472e-ad4d-1f2b78da24b9" providerId="ADAL" clId="{EF25A7A2-1963-9648-99B8-8DC2BE417CC1}" dt="2021-08-19T16:29:51.189" v="968" actId="20577"/>
          <ac:spMkLst>
            <pc:docMk/>
            <pc:sldMk cId="1627570135" sldId="271"/>
            <ac:spMk id="3" creationId="{17C8D6F0-7007-9E4C-B116-BAAE02DCBF8D}"/>
          </ac:spMkLst>
        </pc:spChg>
      </pc:sldChg>
      <pc:sldChg chg="modSp mod">
        <pc:chgData name="Griesenbrock, Tyler" userId="2c03e51f-3ebb-472e-ad4d-1f2b78da24b9" providerId="ADAL" clId="{EF25A7A2-1963-9648-99B8-8DC2BE417CC1}" dt="2021-08-19T16:29:41.263" v="963" actId="2710"/>
        <pc:sldMkLst>
          <pc:docMk/>
          <pc:sldMk cId="1855299228" sldId="272"/>
        </pc:sldMkLst>
        <pc:spChg chg="mod">
          <ac:chgData name="Griesenbrock, Tyler" userId="2c03e51f-3ebb-472e-ad4d-1f2b78da24b9" providerId="ADAL" clId="{EF25A7A2-1963-9648-99B8-8DC2BE417CC1}" dt="2021-08-05T20:38:04.969" v="774" actId="242"/>
          <ac:spMkLst>
            <pc:docMk/>
            <pc:sldMk cId="1855299228" sldId="272"/>
            <ac:spMk id="2" creationId="{3A182DF7-5E9A-B944-91BE-CD6CF689C6A7}"/>
          </ac:spMkLst>
        </pc:spChg>
        <pc:spChg chg="mod">
          <ac:chgData name="Griesenbrock, Tyler" userId="2c03e51f-3ebb-472e-ad4d-1f2b78da24b9" providerId="ADAL" clId="{EF25A7A2-1963-9648-99B8-8DC2BE417CC1}" dt="2021-08-19T16:29:41.263" v="963" actId="2710"/>
          <ac:spMkLst>
            <pc:docMk/>
            <pc:sldMk cId="1855299228" sldId="272"/>
            <ac:spMk id="3" creationId="{17C8D6F0-7007-9E4C-B116-BAAE02DCBF8D}"/>
          </ac:spMkLst>
        </pc:spChg>
      </pc:sldChg>
      <pc:sldChg chg="modSp mod addCm modCm">
        <pc:chgData name="Griesenbrock, Tyler" userId="2c03e51f-3ebb-472e-ad4d-1f2b78da24b9" providerId="ADAL" clId="{EF25A7A2-1963-9648-99B8-8DC2BE417CC1}" dt="2021-08-19T16:35:53.776" v="1017" actId="14100"/>
        <pc:sldMkLst>
          <pc:docMk/>
          <pc:sldMk cId="4186313612" sldId="274"/>
        </pc:sldMkLst>
        <pc:spChg chg="mod">
          <ac:chgData name="Griesenbrock, Tyler" userId="2c03e51f-3ebb-472e-ad4d-1f2b78da24b9" providerId="ADAL" clId="{EF25A7A2-1963-9648-99B8-8DC2BE417CC1}" dt="2021-08-05T20:38:12.559" v="777" actId="242"/>
          <ac:spMkLst>
            <pc:docMk/>
            <pc:sldMk cId="4186313612" sldId="274"/>
            <ac:spMk id="2" creationId="{7DB95B3F-96BE-374B-9C89-1700481FDFE5}"/>
          </ac:spMkLst>
        </pc:spChg>
        <pc:spChg chg="mod">
          <ac:chgData name="Griesenbrock, Tyler" userId="2c03e51f-3ebb-472e-ad4d-1f2b78da24b9" providerId="ADAL" clId="{EF25A7A2-1963-9648-99B8-8DC2BE417CC1}" dt="2021-08-19T16:33:56.873" v="1003" actId="2710"/>
          <ac:spMkLst>
            <pc:docMk/>
            <pc:sldMk cId="4186313612" sldId="274"/>
            <ac:spMk id="3" creationId="{993EDD79-DC31-9845-B04F-FA7A705C4B5A}"/>
          </ac:spMkLst>
        </pc:spChg>
        <pc:spChg chg="mod">
          <ac:chgData name="Griesenbrock, Tyler" userId="2c03e51f-3ebb-472e-ad4d-1f2b78da24b9" providerId="ADAL" clId="{EF25A7A2-1963-9648-99B8-8DC2BE417CC1}" dt="2021-08-19T16:35:53.776" v="1017" actId="14100"/>
          <ac:spMkLst>
            <pc:docMk/>
            <pc:sldMk cId="4186313612" sldId="274"/>
            <ac:spMk id="4" creationId="{6AF50C68-C9C5-594E-BE45-E422283F1E88}"/>
          </ac:spMkLst>
        </pc:spChg>
        <pc:picChg chg="mod">
          <ac:chgData name="Griesenbrock, Tyler" userId="2c03e51f-3ebb-472e-ad4d-1f2b78da24b9" providerId="ADAL" clId="{EF25A7A2-1963-9648-99B8-8DC2BE417CC1}" dt="2021-08-19T16:34:25.791" v="1008" actId="14100"/>
          <ac:picMkLst>
            <pc:docMk/>
            <pc:sldMk cId="4186313612" sldId="274"/>
            <ac:picMk id="8" creationId="{A4C8DB57-82DA-BA41-B563-FFC980D7F5E0}"/>
          </ac:picMkLst>
        </pc:picChg>
      </pc:sldChg>
      <pc:sldChg chg="modSp mod">
        <pc:chgData name="Griesenbrock, Tyler" userId="2c03e51f-3ebb-472e-ad4d-1f2b78da24b9" providerId="ADAL" clId="{EF25A7A2-1963-9648-99B8-8DC2BE417CC1}" dt="2021-08-19T16:35:09.684" v="1012" actId="255"/>
        <pc:sldMkLst>
          <pc:docMk/>
          <pc:sldMk cId="2117199478" sldId="275"/>
        </pc:sldMkLst>
        <pc:spChg chg="mod">
          <ac:chgData name="Griesenbrock, Tyler" userId="2c03e51f-3ebb-472e-ad4d-1f2b78da24b9" providerId="ADAL" clId="{EF25A7A2-1963-9648-99B8-8DC2BE417CC1}" dt="2021-08-05T20:38:24.823" v="779" actId="242"/>
          <ac:spMkLst>
            <pc:docMk/>
            <pc:sldMk cId="2117199478" sldId="275"/>
            <ac:spMk id="2" creationId="{7DB95B3F-96BE-374B-9C89-1700481FDFE5}"/>
          </ac:spMkLst>
        </pc:spChg>
        <pc:spChg chg="mod">
          <ac:chgData name="Griesenbrock, Tyler" userId="2c03e51f-3ebb-472e-ad4d-1f2b78da24b9" providerId="ADAL" clId="{EF25A7A2-1963-9648-99B8-8DC2BE417CC1}" dt="2021-08-19T16:35:09.684" v="1012" actId="255"/>
          <ac:spMkLst>
            <pc:docMk/>
            <pc:sldMk cId="2117199478" sldId="275"/>
            <ac:spMk id="3" creationId="{993EDD79-DC31-9845-B04F-FA7A705C4B5A}"/>
          </ac:spMkLst>
        </pc:spChg>
        <pc:spChg chg="mod">
          <ac:chgData name="Griesenbrock, Tyler" userId="2c03e51f-3ebb-472e-ad4d-1f2b78da24b9" providerId="ADAL" clId="{EF25A7A2-1963-9648-99B8-8DC2BE417CC1}" dt="2021-08-05T20:40:53.748" v="829" actId="179"/>
          <ac:spMkLst>
            <pc:docMk/>
            <pc:sldMk cId="2117199478" sldId="275"/>
            <ac:spMk id="4" creationId="{6AF50C68-C9C5-594E-BE45-E422283F1E88}"/>
          </ac:spMkLst>
        </pc:spChg>
        <pc:picChg chg="mod">
          <ac:chgData name="Griesenbrock, Tyler" userId="2c03e51f-3ebb-472e-ad4d-1f2b78da24b9" providerId="ADAL" clId="{EF25A7A2-1963-9648-99B8-8DC2BE417CC1}" dt="2021-08-05T20:39:14.962" v="812" actId="1038"/>
          <ac:picMkLst>
            <pc:docMk/>
            <pc:sldMk cId="2117199478" sldId="275"/>
            <ac:picMk id="10" creationId="{FCFBC00F-DEA9-0744-913D-9D2A83F80CFC}"/>
          </ac:picMkLst>
        </pc:picChg>
        <pc:picChg chg="mod">
          <ac:chgData name="Griesenbrock, Tyler" userId="2c03e51f-3ebb-472e-ad4d-1f2b78da24b9" providerId="ADAL" clId="{EF25A7A2-1963-9648-99B8-8DC2BE417CC1}" dt="2021-08-05T20:39:14.962" v="812" actId="1038"/>
          <ac:picMkLst>
            <pc:docMk/>
            <pc:sldMk cId="2117199478" sldId="275"/>
            <ac:picMk id="11" creationId="{E4DDE7E8-6D9E-5742-8589-897779B85F89}"/>
          </ac:picMkLst>
        </pc:picChg>
      </pc:sldChg>
      <pc:sldChg chg="modSp mod">
        <pc:chgData name="Griesenbrock, Tyler" userId="2c03e51f-3ebb-472e-ad4d-1f2b78da24b9" providerId="ADAL" clId="{EF25A7A2-1963-9648-99B8-8DC2BE417CC1}" dt="2021-08-19T16:38:25.107" v="1024" actId="20577"/>
        <pc:sldMkLst>
          <pc:docMk/>
          <pc:sldMk cId="833492073" sldId="276"/>
        </pc:sldMkLst>
        <pc:spChg chg="mod">
          <ac:chgData name="Griesenbrock, Tyler" userId="2c03e51f-3ebb-472e-ad4d-1f2b78da24b9" providerId="ADAL" clId="{EF25A7A2-1963-9648-99B8-8DC2BE417CC1}" dt="2021-08-05T20:38:29.457" v="781" actId="242"/>
          <ac:spMkLst>
            <pc:docMk/>
            <pc:sldMk cId="833492073" sldId="276"/>
            <ac:spMk id="2" creationId="{3A182DF7-5E9A-B944-91BE-CD6CF689C6A7}"/>
          </ac:spMkLst>
        </pc:spChg>
        <pc:spChg chg="mod">
          <ac:chgData name="Griesenbrock, Tyler" userId="2c03e51f-3ebb-472e-ad4d-1f2b78da24b9" providerId="ADAL" clId="{EF25A7A2-1963-9648-99B8-8DC2BE417CC1}" dt="2021-08-19T16:38:25.107" v="1024" actId="20577"/>
          <ac:spMkLst>
            <pc:docMk/>
            <pc:sldMk cId="833492073" sldId="276"/>
            <ac:spMk id="3" creationId="{17C8D6F0-7007-9E4C-B116-BAAE02DCBF8D}"/>
          </ac:spMkLst>
        </pc:spChg>
      </pc:sldChg>
      <pc:sldChg chg="modSp mod addCm">
        <pc:chgData name="Griesenbrock, Tyler" userId="2c03e51f-3ebb-472e-ad4d-1f2b78da24b9" providerId="ADAL" clId="{EF25A7A2-1963-9648-99B8-8DC2BE417CC1}" dt="2021-08-19T16:46:12.629" v="1026" actId="2710"/>
        <pc:sldMkLst>
          <pc:docMk/>
          <pc:sldMk cId="1908206816" sldId="277"/>
        </pc:sldMkLst>
        <pc:spChg chg="mod">
          <ac:chgData name="Griesenbrock, Tyler" userId="2c03e51f-3ebb-472e-ad4d-1f2b78da24b9" providerId="ADAL" clId="{EF25A7A2-1963-9648-99B8-8DC2BE417CC1}" dt="2021-08-05T20:41:22.087" v="832" actId="242"/>
          <ac:spMkLst>
            <pc:docMk/>
            <pc:sldMk cId="1908206816" sldId="277"/>
            <ac:spMk id="2" creationId="{3A182DF7-5E9A-B944-91BE-CD6CF689C6A7}"/>
          </ac:spMkLst>
        </pc:spChg>
        <pc:spChg chg="mod">
          <ac:chgData name="Griesenbrock, Tyler" userId="2c03e51f-3ebb-472e-ad4d-1f2b78da24b9" providerId="ADAL" clId="{EF25A7A2-1963-9648-99B8-8DC2BE417CC1}" dt="2021-08-19T16:46:12.629" v="1026" actId="2710"/>
          <ac:spMkLst>
            <pc:docMk/>
            <pc:sldMk cId="1908206816" sldId="277"/>
            <ac:spMk id="3" creationId="{17C8D6F0-7007-9E4C-B116-BAAE02DCBF8D}"/>
          </ac:spMkLst>
        </pc:spChg>
      </pc:sldChg>
      <pc:sldChg chg="modSp mod">
        <pc:chgData name="Griesenbrock, Tyler" userId="2c03e51f-3ebb-472e-ad4d-1f2b78da24b9" providerId="ADAL" clId="{EF25A7A2-1963-9648-99B8-8DC2BE417CC1}" dt="2021-08-05T20:41:31.935" v="836" actId="242"/>
        <pc:sldMkLst>
          <pc:docMk/>
          <pc:sldMk cId="3574962067" sldId="278"/>
        </pc:sldMkLst>
        <pc:spChg chg="mod">
          <ac:chgData name="Griesenbrock, Tyler" userId="2c03e51f-3ebb-472e-ad4d-1f2b78da24b9" providerId="ADAL" clId="{EF25A7A2-1963-9648-99B8-8DC2BE417CC1}" dt="2021-08-05T20:41:31.935" v="836" actId="242"/>
          <ac:spMkLst>
            <pc:docMk/>
            <pc:sldMk cId="3574962067" sldId="278"/>
            <ac:spMk id="2" creationId="{3A182DF7-5E9A-B944-91BE-CD6CF689C6A7}"/>
          </ac:spMkLst>
        </pc:spChg>
        <pc:spChg chg="mod">
          <ac:chgData name="Griesenbrock, Tyler" userId="2c03e51f-3ebb-472e-ad4d-1f2b78da24b9" providerId="ADAL" clId="{EF25A7A2-1963-9648-99B8-8DC2BE417CC1}" dt="2021-08-05T20:41:29.098" v="834" actId="14100"/>
          <ac:spMkLst>
            <pc:docMk/>
            <pc:sldMk cId="3574962067" sldId="278"/>
            <ac:spMk id="3" creationId="{17C8D6F0-7007-9E4C-B116-BAAE02DCBF8D}"/>
          </ac:spMkLst>
        </pc:spChg>
      </pc:sldChg>
      <pc:sldChg chg="modSp mod addCm modCm">
        <pc:chgData name="Griesenbrock, Tyler" userId="2c03e51f-3ebb-472e-ad4d-1f2b78da24b9" providerId="ADAL" clId="{EF25A7A2-1963-9648-99B8-8DC2BE417CC1}" dt="2021-08-19T16:46:03.117" v="1025" actId="2710"/>
        <pc:sldMkLst>
          <pc:docMk/>
          <pc:sldMk cId="2104747553" sldId="279"/>
        </pc:sldMkLst>
        <pc:spChg chg="mod">
          <ac:chgData name="Griesenbrock, Tyler" userId="2c03e51f-3ebb-472e-ad4d-1f2b78da24b9" providerId="ADAL" clId="{EF25A7A2-1963-9648-99B8-8DC2BE417CC1}" dt="2021-08-05T20:41:35.811" v="838" actId="242"/>
          <ac:spMkLst>
            <pc:docMk/>
            <pc:sldMk cId="2104747553" sldId="279"/>
            <ac:spMk id="2" creationId="{3A182DF7-5E9A-B944-91BE-CD6CF689C6A7}"/>
          </ac:spMkLst>
        </pc:spChg>
        <pc:spChg chg="mod">
          <ac:chgData name="Griesenbrock, Tyler" userId="2c03e51f-3ebb-472e-ad4d-1f2b78da24b9" providerId="ADAL" clId="{EF25A7A2-1963-9648-99B8-8DC2BE417CC1}" dt="2021-08-19T16:46:03.117" v="1025" actId="2710"/>
          <ac:spMkLst>
            <pc:docMk/>
            <pc:sldMk cId="2104747553" sldId="279"/>
            <ac:spMk id="3" creationId="{17C8D6F0-7007-9E4C-B116-BAAE02DCBF8D}"/>
          </ac:spMkLst>
        </pc:spChg>
      </pc:sldChg>
      <pc:sldChg chg="modSp mod">
        <pc:chgData name="Griesenbrock, Tyler" userId="2c03e51f-3ebb-472e-ad4d-1f2b78da24b9" providerId="ADAL" clId="{EF25A7A2-1963-9648-99B8-8DC2BE417CC1}" dt="2021-08-05T20:41:53.326" v="842" actId="20577"/>
        <pc:sldMkLst>
          <pc:docMk/>
          <pc:sldMk cId="502340429" sldId="280"/>
        </pc:sldMkLst>
        <pc:spChg chg="mod">
          <ac:chgData name="Griesenbrock, Tyler" userId="2c03e51f-3ebb-472e-ad4d-1f2b78da24b9" providerId="ADAL" clId="{EF25A7A2-1963-9648-99B8-8DC2BE417CC1}" dt="2021-08-05T20:41:43.706" v="840" actId="242"/>
          <ac:spMkLst>
            <pc:docMk/>
            <pc:sldMk cId="502340429" sldId="280"/>
            <ac:spMk id="2" creationId="{3A182DF7-5E9A-B944-91BE-CD6CF689C6A7}"/>
          </ac:spMkLst>
        </pc:spChg>
        <pc:spChg chg="mod">
          <ac:chgData name="Griesenbrock, Tyler" userId="2c03e51f-3ebb-472e-ad4d-1f2b78da24b9" providerId="ADAL" clId="{EF25A7A2-1963-9648-99B8-8DC2BE417CC1}" dt="2021-08-05T20:41:53.326" v="842" actId="20577"/>
          <ac:spMkLst>
            <pc:docMk/>
            <pc:sldMk cId="502340429" sldId="280"/>
            <ac:spMk id="3" creationId="{17C8D6F0-7007-9E4C-B116-BAAE02DCBF8D}"/>
          </ac:spMkLst>
        </pc:spChg>
      </pc:sldChg>
      <pc:sldChg chg="modSp mod">
        <pc:chgData name="Griesenbrock, Tyler" userId="2c03e51f-3ebb-472e-ad4d-1f2b78da24b9" providerId="ADAL" clId="{EF25A7A2-1963-9648-99B8-8DC2BE417CC1}" dt="2021-08-19T16:47:27.929" v="1027" actId="20577"/>
        <pc:sldMkLst>
          <pc:docMk/>
          <pc:sldMk cId="3186891986" sldId="281"/>
        </pc:sldMkLst>
        <pc:spChg chg="mod">
          <ac:chgData name="Griesenbrock, Tyler" userId="2c03e51f-3ebb-472e-ad4d-1f2b78da24b9" providerId="ADAL" clId="{EF25A7A2-1963-9648-99B8-8DC2BE417CC1}" dt="2021-08-05T20:41:59.841" v="844" actId="207"/>
          <ac:spMkLst>
            <pc:docMk/>
            <pc:sldMk cId="3186891986" sldId="281"/>
            <ac:spMk id="2" creationId="{3A182DF7-5E9A-B944-91BE-CD6CF689C6A7}"/>
          </ac:spMkLst>
        </pc:spChg>
        <pc:spChg chg="mod">
          <ac:chgData name="Griesenbrock, Tyler" userId="2c03e51f-3ebb-472e-ad4d-1f2b78da24b9" providerId="ADAL" clId="{EF25A7A2-1963-9648-99B8-8DC2BE417CC1}" dt="2021-08-19T16:47:27.929" v="1027" actId="20577"/>
          <ac:spMkLst>
            <pc:docMk/>
            <pc:sldMk cId="3186891986" sldId="281"/>
            <ac:spMk id="3" creationId="{17C8D6F0-7007-9E4C-B116-BAAE02DCBF8D}"/>
          </ac:spMkLst>
        </pc:spChg>
      </pc:sldChg>
      <pc:sldChg chg="modSp mod">
        <pc:chgData name="Griesenbrock, Tyler" userId="2c03e51f-3ebb-472e-ad4d-1f2b78da24b9" providerId="ADAL" clId="{EF25A7A2-1963-9648-99B8-8DC2BE417CC1}" dt="2021-08-19T16:48:07.591" v="1028" actId="2710"/>
        <pc:sldMkLst>
          <pc:docMk/>
          <pc:sldMk cId="1445604052" sldId="282"/>
        </pc:sldMkLst>
        <pc:spChg chg="mod">
          <ac:chgData name="Griesenbrock, Tyler" userId="2c03e51f-3ebb-472e-ad4d-1f2b78da24b9" providerId="ADAL" clId="{EF25A7A2-1963-9648-99B8-8DC2BE417CC1}" dt="2021-08-05T20:42:05.714" v="846" actId="207"/>
          <ac:spMkLst>
            <pc:docMk/>
            <pc:sldMk cId="1445604052" sldId="282"/>
            <ac:spMk id="2" creationId="{3A182DF7-5E9A-B944-91BE-CD6CF689C6A7}"/>
          </ac:spMkLst>
        </pc:spChg>
        <pc:spChg chg="mod">
          <ac:chgData name="Griesenbrock, Tyler" userId="2c03e51f-3ebb-472e-ad4d-1f2b78da24b9" providerId="ADAL" clId="{EF25A7A2-1963-9648-99B8-8DC2BE417CC1}" dt="2021-08-19T16:48:07.591" v="1028" actId="2710"/>
          <ac:spMkLst>
            <pc:docMk/>
            <pc:sldMk cId="1445604052" sldId="282"/>
            <ac:spMk id="3" creationId="{17C8D6F0-7007-9E4C-B116-BAAE02DCBF8D}"/>
          </ac:spMkLst>
        </pc:spChg>
      </pc:sldChg>
      <pc:sldChg chg="modSp mod">
        <pc:chgData name="Griesenbrock, Tyler" userId="2c03e51f-3ebb-472e-ad4d-1f2b78da24b9" providerId="ADAL" clId="{EF25A7A2-1963-9648-99B8-8DC2BE417CC1}" dt="2021-08-19T16:48:21.360" v="1029" actId="2710"/>
        <pc:sldMkLst>
          <pc:docMk/>
          <pc:sldMk cId="2201906805" sldId="283"/>
        </pc:sldMkLst>
        <pc:spChg chg="mod">
          <ac:chgData name="Griesenbrock, Tyler" userId="2c03e51f-3ebb-472e-ad4d-1f2b78da24b9" providerId="ADAL" clId="{EF25A7A2-1963-9648-99B8-8DC2BE417CC1}" dt="2021-08-05T20:42:17.002" v="848" actId="207"/>
          <ac:spMkLst>
            <pc:docMk/>
            <pc:sldMk cId="2201906805" sldId="283"/>
            <ac:spMk id="2" creationId="{3A182DF7-5E9A-B944-91BE-CD6CF689C6A7}"/>
          </ac:spMkLst>
        </pc:spChg>
        <pc:spChg chg="mod">
          <ac:chgData name="Griesenbrock, Tyler" userId="2c03e51f-3ebb-472e-ad4d-1f2b78da24b9" providerId="ADAL" clId="{EF25A7A2-1963-9648-99B8-8DC2BE417CC1}" dt="2021-08-19T16:48:21.360" v="1029" actId="2710"/>
          <ac:spMkLst>
            <pc:docMk/>
            <pc:sldMk cId="2201906805" sldId="283"/>
            <ac:spMk id="3" creationId="{17C8D6F0-7007-9E4C-B116-BAAE02DCBF8D}"/>
          </ac:spMkLst>
        </pc:spChg>
      </pc:sldChg>
      <pc:sldChg chg="modSp mod">
        <pc:chgData name="Griesenbrock, Tyler" userId="2c03e51f-3ebb-472e-ad4d-1f2b78da24b9" providerId="ADAL" clId="{EF25A7A2-1963-9648-99B8-8DC2BE417CC1}" dt="2021-08-19T16:48:37.086" v="1030" actId="2710"/>
        <pc:sldMkLst>
          <pc:docMk/>
          <pc:sldMk cId="1520138511" sldId="284"/>
        </pc:sldMkLst>
        <pc:spChg chg="mod">
          <ac:chgData name="Griesenbrock, Tyler" userId="2c03e51f-3ebb-472e-ad4d-1f2b78da24b9" providerId="ADAL" clId="{EF25A7A2-1963-9648-99B8-8DC2BE417CC1}" dt="2021-08-05T20:42:21.834" v="850" actId="207"/>
          <ac:spMkLst>
            <pc:docMk/>
            <pc:sldMk cId="1520138511" sldId="284"/>
            <ac:spMk id="2" creationId="{3A182DF7-5E9A-B944-91BE-CD6CF689C6A7}"/>
          </ac:spMkLst>
        </pc:spChg>
        <pc:spChg chg="mod">
          <ac:chgData name="Griesenbrock, Tyler" userId="2c03e51f-3ebb-472e-ad4d-1f2b78da24b9" providerId="ADAL" clId="{EF25A7A2-1963-9648-99B8-8DC2BE417CC1}" dt="2021-08-19T16:48:37.086" v="1030" actId="2710"/>
          <ac:spMkLst>
            <pc:docMk/>
            <pc:sldMk cId="1520138511" sldId="284"/>
            <ac:spMk id="3" creationId="{17C8D6F0-7007-9E4C-B116-BAAE02DCBF8D}"/>
          </ac:spMkLst>
        </pc:spChg>
      </pc:sldChg>
      <pc:sldChg chg="modSp mod addCm">
        <pc:chgData name="Griesenbrock, Tyler" userId="2c03e51f-3ebb-472e-ad4d-1f2b78da24b9" providerId="ADAL" clId="{EF25A7A2-1963-9648-99B8-8DC2BE417CC1}" dt="2021-08-19T16:22:42.779" v="955" actId="20577"/>
        <pc:sldMkLst>
          <pc:docMk/>
          <pc:sldMk cId="885489837" sldId="285"/>
        </pc:sldMkLst>
        <pc:spChg chg="mod">
          <ac:chgData name="Griesenbrock, Tyler" userId="2c03e51f-3ebb-472e-ad4d-1f2b78da24b9" providerId="ADAL" clId="{EF25A7A2-1963-9648-99B8-8DC2BE417CC1}" dt="2021-08-05T20:42:52.707" v="873" actId="207"/>
          <ac:spMkLst>
            <pc:docMk/>
            <pc:sldMk cId="885489837" sldId="285"/>
            <ac:spMk id="2" creationId="{3A182DF7-5E9A-B944-91BE-CD6CF689C6A7}"/>
          </ac:spMkLst>
        </pc:spChg>
        <pc:spChg chg="mod">
          <ac:chgData name="Griesenbrock, Tyler" userId="2c03e51f-3ebb-472e-ad4d-1f2b78da24b9" providerId="ADAL" clId="{EF25A7A2-1963-9648-99B8-8DC2BE417CC1}" dt="2021-08-19T16:22:42.779" v="955" actId="20577"/>
          <ac:spMkLst>
            <pc:docMk/>
            <pc:sldMk cId="885489837" sldId="285"/>
            <ac:spMk id="3" creationId="{17C8D6F0-7007-9E4C-B116-BAAE02DCBF8D}"/>
          </ac:spMkLst>
        </pc:spChg>
      </pc:sldChg>
      <pc:sldChg chg="modSp mod addCm">
        <pc:chgData name="Griesenbrock, Tyler" userId="2c03e51f-3ebb-472e-ad4d-1f2b78da24b9" providerId="ADAL" clId="{EF25A7A2-1963-9648-99B8-8DC2BE417CC1}" dt="2021-08-19T16:56:47.340" v="1087" actId="14100"/>
        <pc:sldMkLst>
          <pc:docMk/>
          <pc:sldMk cId="2093126593" sldId="286"/>
        </pc:sldMkLst>
        <pc:spChg chg="mod">
          <ac:chgData name="Griesenbrock, Tyler" userId="2c03e51f-3ebb-472e-ad4d-1f2b78da24b9" providerId="ADAL" clId="{EF25A7A2-1963-9648-99B8-8DC2BE417CC1}" dt="2021-08-05T20:42:55.587" v="874" actId="207"/>
          <ac:spMkLst>
            <pc:docMk/>
            <pc:sldMk cId="2093126593" sldId="286"/>
            <ac:spMk id="2" creationId="{3A182DF7-5E9A-B944-91BE-CD6CF689C6A7}"/>
          </ac:spMkLst>
        </pc:spChg>
        <pc:spChg chg="mod">
          <ac:chgData name="Griesenbrock, Tyler" userId="2c03e51f-3ebb-472e-ad4d-1f2b78da24b9" providerId="ADAL" clId="{EF25A7A2-1963-9648-99B8-8DC2BE417CC1}" dt="2021-08-19T16:56:47.340" v="1087" actId="14100"/>
          <ac:spMkLst>
            <pc:docMk/>
            <pc:sldMk cId="2093126593" sldId="286"/>
            <ac:spMk id="3" creationId="{17C8D6F0-7007-9E4C-B116-BAAE02DCBF8D}"/>
          </ac:spMkLst>
        </pc:spChg>
        <pc:spChg chg="mod">
          <ac:chgData name="Griesenbrock, Tyler" userId="2c03e51f-3ebb-472e-ad4d-1f2b78da24b9" providerId="ADAL" clId="{EF25A7A2-1963-9648-99B8-8DC2BE417CC1}" dt="2021-08-19T16:56:25.092" v="1083" actId="14100"/>
          <ac:spMkLst>
            <pc:docMk/>
            <pc:sldMk cId="2093126593" sldId="286"/>
            <ac:spMk id="5" creationId="{4F36171D-A8F6-2F48-880F-2902FF439226}"/>
          </ac:spMkLst>
        </pc:spChg>
        <pc:spChg chg="mod">
          <ac:chgData name="Griesenbrock, Tyler" userId="2c03e51f-3ebb-472e-ad4d-1f2b78da24b9" providerId="ADAL" clId="{EF25A7A2-1963-9648-99B8-8DC2BE417CC1}" dt="2021-08-19T16:56:42.295" v="1086" actId="2710"/>
          <ac:spMkLst>
            <pc:docMk/>
            <pc:sldMk cId="2093126593" sldId="286"/>
            <ac:spMk id="6" creationId="{0CB10B96-5991-0C49-A2B2-52E06A15A3FD}"/>
          </ac:spMkLst>
        </pc:spChg>
      </pc:sldChg>
      <pc:sldChg chg="modSp mod">
        <pc:chgData name="Griesenbrock, Tyler" userId="2c03e51f-3ebb-472e-ad4d-1f2b78da24b9" providerId="ADAL" clId="{EF25A7A2-1963-9648-99B8-8DC2BE417CC1}" dt="2021-08-19T16:58:57.789" v="1089" actId="14100"/>
        <pc:sldMkLst>
          <pc:docMk/>
          <pc:sldMk cId="4168983365" sldId="287"/>
        </pc:sldMkLst>
        <pc:spChg chg="mod">
          <ac:chgData name="Griesenbrock, Tyler" userId="2c03e51f-3ebb-472e-ad4d-1f2b78da24b9" providerId="ADAL" clId="{EF25A7A2-1963-9648-99B8-8DC2BE417CC1}" dt="2021-08-05T20:42:58.523" v="875" actId="207"/>
          <ac:spMkLst>
            <pc:docMk/>
            <pc:sldMk cId="4168983365" sldId="287"/>
            <ac:spMk id="2" creationId="{3A182DF7-5E9A-B944-91BE-CD6CF689C6A7}"/>
          </ac:spMkLst>
        </pc:spChg>
        <pc:spChg chg="mod">
          <ac:chgData name="Griesenbrock, Tyler" userId="2c03e51f-3ebb-472e-ad4d-1f2b78da24b9" providerId="ADAL" clId="{EF25A7A2-1963-9648-99B8-8DC2BE417CC1}" dt="2021-08-19T16:58:57.789" v="1089" actId="14100"/>
          <ac:spMkLst>
            <pc:docMk/>
            <pc:sldMk cId="4168983365" sldId="287"/>
            <ac:spMk id="6" creationId="{0CB10B96-5991-0C49-A2B2-52E06A15A3FD}"/>
          </ac:spMkLst>
        </pc:spChg>
      </pc:sldChg>
      <pc:sldChg chg="modSp mod">
        <pc:chgData name="Griesenbrock, Tyler" userId="2c03e51f-3ebb-472e-ad4d-1f2b78da24b9" providerId="ADAL" clId="{EF25A7A2-1963-9648-99B8-8DC2BE417CC1}" dt="2021-08-19T16:59:36.537" v="1098" actId="20577"/>
        <pc:sldMkLst>
          <pc:docMk/>
          <pc:sldMk cId="3555716701" sldId="288"/>
        </pc:sldMkLst>
        <pc:spChg chg="mod">
          <ac:chgData name="Griesenbrock, Tyler" userId="2c03e51f-3ebb-472e-ad4d-1f2b78da24b9" providerId="ADAL" clId="{EF25A7A2-1963-9648-99B8-8DC2BE417CC1}" dt="2021-08-05T20:43:03.379" v="877" actId="207"/>
          <ac:spMkLst>
            <pc:docMk/>
            <pc:sldMk cId="3555716701" sldId="288"/>
            <ac:spMk id="2" creationId="{3A182DF7-5E9A-B944-91BE-CD6CF689C6A7}"/>
          </ac:spMkLst>
        </pc:spChg>
        <pc:spChg chg="mod">
          <ac:chgData name="Griesenbrock, Tyler" userId="2c03e51f-3ebb-472e-ad4d-1f2b78da24b9" providerId="ADAL" clId="{EF25A7A2-1963-9648-99B8-8DC2BE417CC1}" dt="2021-08-19T16:59:36.537" v="1098" actId="20577"/>
          <ac:spMkLst>
            <pc:docMk/>
            <pc:sldMk cId="3555716701" sldId="288"/>
            <ac:spMk id="6" creationId="{0CB10B96-5991-0C49-A2B2-52E06A15A3FD}"/>
          </ac:spMkLst>
        </pc:spChg>
      </pc:sldChg>
      <pc:sldChg chg="modSp mod">
        <pc:chgData name="Griesenbrock, Tyler" userId="2c03e51f-3ebb-472e-ad4d-1f2b78da24b9" providerId="ADAL" clId="{EF25A7A2-1963-9648-99B8-8DC2BE417CC1}" dt="2021-08-19T17:00:56.848" v="1100" actId="20577"/>
        <pc:sldMkLst>
          <pc:docMk/>
          <pc:sldMk cId="254493114" sldId="289"/>
        </pc:sldMkLst>
        <pc:spChg chg="mod">
          <ac:chgData name="Griesenbrock, Tyler" userId="2c03e51f-3ebb-472e-ad4d-1f2b78da24b9" providerId="ADAL" clId="{EF25A7A2-1963-9648-99B8-8DC2BE417CC1}" dt="2021-08-05T20:43:08.075" v="878" actId="207"/>
          <ac:spMkLst>
            <pc:docMk/>
            <pc:sldMk cId="254493114" sldId="289"/>
            <ac:spMk id="2" creationId="{3A182DF7-5E9A-B944-91BE-CD6CF689C6A7}"/>
          </ac:spMkLst>
        </pc:spChg>
        <pc:spChg chg="mod">
          <ac:chgData name="Griesenbrock, Tyler" userId="2c03e51f-3ebb-472e-ad4d-1f2b78da24b9" providerId="ADAL" clId="{EF25A7A2-1963-9648-99B8-8DC2BE417CC1}" dt="2021-08-19T17:00:56.848" v="1100" actId="20577"/>
          <ac:spMkLst>
            <pc:docMk/>
            <pc:sldMk cId="254493114" sldId="289"/>
            <ac:spMk id="6" creationId="{0CB10B96-5991-0C49-A2B2-52E06A15A3FD}"/>
          </ac:spMkLst>
        </pc:spChg>
      </pc:sldChg>
      <pc:sldChg chg="modSp mod">
        <pc:chgData name="Griesenbrock, Tyler" userId="2c03e51f-3ebb-472e-ad4d-1f2b78da24b9" providerId="ADAL" clId="{EF25A7A2-1963-9648-99B8-8DC2BE417CC1}" dt="2021-08-19T17:01:10.704" v="1101" actId="2710"/>
        <pc:sldMkLst>
          <pc:docMk/>
          <pc:sldMk cId="3750708902" sldId="290"/>
        </pc:sldMkLst>
        <pc:spChg chg="mod">
          <ac:chgData name="Griesenbrock, Tyler" userId="2c03e51f-3ebb-472e-ad4d-1f2b78da24b9" providerId="ADAL" clId="{EF25A7A2-1963-9648-99B8-8DC2BE417CC1}" dt="2021-08-05T20:43:29.575" v="881" actId="255"/>
          <ac:spMkLst>
            <pc:docMk/>
            <pc:sldMk cId="3750708902" sldId="290"/>
            <ac:spMk id="2" creationId="{3A182DF7-5E9A-B944-91BE-CD6CF689C6A7}"/>
          </ac:spMkLst>
        </pc:spChg>
        <pc:spChg chg="mod">
          <ac:chgData name="Griesenbrock, Tyler" userId="2c03e51f-3ebb-472e-ad4d-1f2b78da24b9" providerId="ADAL" clId="{EF25A7A2-1963-9648-99B8-8DC2BE417CC1}" dt="2021-08-19T17:01:10.704" v="1101" actId="2710"/>
          <ac:spMkLst>
            <pc:docMk/>
            <pc:sldMk cId="3750708902" sldId="290"/>
            <ac:spMk id="6" creationId="{0CB10B96-5991-0C49-A2B2-52E06A15A3FD}"/>
          </ac:spMkLst>
        </pc:spChg>
      </pc:sldChg>
      <pc:sldChg chg="modSp mod">
        <pc:chgData name="Griesenbrock, Tyler" userId="2c03e51f-3ebb-472e-ad4d-1f2b78da24b9" providerId="ADAL" clId="{EF25A7A2-1963-9648-99B8-8DC2BE417CC1}" dt="2021-08-19T17:03:37.264" v="1108" actId="14100"/>
        <pc:sldMkLst>
          <pc:docMk/>
          <pc:sldMk cId="596908859" sldId="291"/>
        </pc:sldMkLst>
        <pc:spChg chg="mod">
          <ac:chgData name="Griesenbrock, Tyler" userId="2c03e51f-3ebb-472e-ad4d-1f2b78da24b9" providerId="ADAL" clId="{EF25A7A2-1963-9648-99B8-8DC2BE417CC1}" dt="2021-08-05T20:43:39.298" v="885" actId="255"/>
          <ac:spMkLst>
            <pc:docMk/>
            <pc:sldMk cId="596908859" sldId="291"/>
            <ac:spMk id="2" creationId="{3A182DF7-5E9A-B944-91BE-CD6CF689C6A7}"/>
          </ac:spMkLst>
        </pc:spChg>
        <pc:spChg chg="mod">
          <ac:chgData name="Griesenbrock, Tyler" userId="2c03e51f-3ebb-472e-ad4d-1f2b78da24b9" providerId="ADAL" clId="{EF25A7A2-1963-9648-99B8-8DC2BE417CC1}" dt="2021-08-19T17:03:37.264" v="1108" actId="14100"/>
          <ac:spMkLst>
            <pc:docMk/>
            <pc:sldMk cId="596908859" sldId="291"/>
            <ac:spMk id="6" creationId="{0CB10B96-5991-0C49-A2B2-52E06A15A3FD}"/>
          </ac:spMkLst>
        </pc:spChg>
      </pc:sldChg>
      <pc:sldChg chg="modSp mod">
        <pc:chgData name="Griesenbrock, Tyler" userId="2c03e51f-3ebb-472e-ad4d-1f2b78da24b9" providerId="ADAL" clId="{EF25A7A2-1963-9648-99B8-8DC2BE417CC1}" dt="2021-08-19T17:03:26.739" v="1106" actId="20577"/>
        <pc:sldMkLst>
          <pc:docMk/>
          <pc:sldMk cId="1227824513" sldId="292"/>
        </pc:sldMkLst>
        <pc:spChg chg="mod">
          <ac:chgData name="Griesenbrock, Tyler" userId="2c03e51f-3ebb-472e-ad4d-1f2b78da24b9" providerId="ADAL" clId="{EF25A7A2-1963-9648-99B8-8DC2BE417CC1}" dt="2021-08-05T20:44:15.328" v="892" actId="242"/>
          <ac:spMkLst>
            <pc:docMk/>
            <pc:sldMk cId="1227824513" sldId="292"/>
            <ac:spMk id="2" creationId="{3A182DF7-5E9A-B944-91BE-CD6CF689C6A7}"/>
          </ac:spMkLst>
        </pc:spChg>
        <pc:spChg chg="mod">
          <ac:chgData name="Griesenbrock, Tyler" userId="2c03e51f-3ebb-472e-ad4d-1f2b78da24b9" providerId="ADAL" clId="{EF25A7A2-1963-9648-99B8-8DC2BE417CC1}" dt="2021-08-19T17:03:26.739" v="1106" actId="20577"/>
          <ac:spMkLst>
            <pc:docMk/>
            <pc:sldMk cId="1227824513" sldId="292"/>
            <ac:spMk id="6" creationId="{0CB10B96-5991-0C49-A2B2-52E06A15A3FD}"/>
          </ac:spMkLst>
        </pc:spChg>
      </pc:sldChg>
      <pc:sldChg chg="modSp mod">
        <pc:chgData name="Griesenbrock, Tyler" userId="2c03e51f-3ebb-472e-ad4d-1f2b78da24b9" providerId="ADAL" clId="{EF25A7A2-1963-9648-99B8-8DC2BE417CC1}" dt="2021-08-05T20:46:04.986" v="904" actId="255"/>
        <pc:sldMkLst>
          <pc:docMk/>
          <pc:sldMk cId="3222719788" sldId="293"/>
        </pc:sldMkLst>
        <pc:spChg chg="mod">
          <ac:chgData name="Griesenbrock, Tyler" userId="2c03e51f-3ebb-472e-ad4d-1f2b78da24b9" providerId="ADAL" clId="{EF25A7A2-1963-9648-99B8-8DC2BE417CC1}" dt="2021-08-04T19:03:31.796" v="702" actId="242"/>
          <ac:spMkLst>
            <pc:docMk/>
            <pc:sldMk cId="3222719788" sldId="293"/>
            <ac:spMk id="2" creationId="{3A182DF7-5E9A-B944-91BE-CD6CF689C6A7}"/>
          </ac:spMkLst>
        </pc:spChg>
        <pc:spChg chg="mod">
          <ac:chgData name="Griesenbrock, Tyler" userId="2c03e51f-3ebb-472e-ad4d-1f2b78da24b9" providerId="ADAL" clId="{EF25A7A2-1963-9648-99B8-8DC2BE417CC1}" dt="2021-08-05T20:46:04.986" v="904" actId="255"/>
          <ac:spMkLst>
            <pc:docMk/>
            <pc:sldMk cId="3222719788" sldId="293"/>
            <ac:spMk id="6" creationId="{0CB10B96-5991-0C49-A2B2-52E06A15A3FD}"/>
          </ac:spMkLst>
        </pc:spChg>
      </pc:sldChg>
      <pc:sldChg chg="add">
        <pc:chgData name="Griesenbrock, Tyler" userId="2c03e51f-3ebb-472e-ad4d-1f2b78da24b9" providerId="ADAL" clId="{EF25A7A2-1963-9648-99B8-8DC2BE417CC1}" dt="2021-08-03T20:48:10.078" v="1"/>
        <pc:sldMkLst>
          <pc:docMk/>
          <pc:sldMk cId="4215607158" sldId="307"/>
        </pc:sldMkLst>
      </pc:sldChg>
      <pc:sldChg chg="modSp add">
        <pc:chgData name="Griesenbrock, Tyler" userId="2c03e51f-3ebb-472e-ad4d-1f2b78da24b9" providerId="ADAL" clId="{EF25A7A2-1963-9648-99B8-8DC2BE417CC1}" dt="2021-08-03T20:48:32.367" v="2"/>
        <pc:sldMkLst>
          <pc:docMk/>
          <pc:sldMk cId="4260101905" sldId="308"/>
        </pc:sldMkLst>
        <pc:spChg chg="mod">
          <ac:chgData name="Griesenbrock, Tyler" userId="2c03e51f-3ebb-472e-ad4d-1f2b78da24b9" providerId="ADAL" clId="{EF25A7A2-1963-9648-99B8-8DC2BE417CC1}" dt="2021-08-03T20:48:32.367" v="2"/>
          <ac:spMkLst>
            <pc:docMk/>
            <pc:sldMk cId="4260101905" sldId="308"/>
            <ac:spMk id="3" creationId="{F4BDA3D2-855B-0144-9236-B0D4774A9FD8}"/>
          </ac:spMkLst>
        </pc:spChg>
      </pc:sldChg>
      <pc:sldChg chg="modSp add mod">
        <pc:chgData name="Griesenbrock, Tyler" userId="2c03e51f-3ebb-472e-ad4d-1f2b78da24b9" providerId="ADAL" clId="{EF25A7A2-1963-9648-99B8-8DC2BE417CC1}" dt="2021-08-03T20:53:07.541" v="106" actId="20577"/>
        <pc:sldMkLst>
          <pc:docMk/>
          <pc:sldMk cId="2920382348" sldId="309"/>
        </pc:sldMkLst>
        <pc:spChg chg="mod">
          <ac:chgData name="Griesenbrock, Tyler" userId="2c03e51f-3ebb-472e-ad4d-1f2b78da24b9" providerId="ADAL" clId="{EF25A7A2-1963-9648-99B8-8DC2BE417CC1}" dt="2021-08-03T20:53:07.541" v="106" actId="20577"/>
          <ac:spMkLst>
            <pc:docMk/>
            <pc:sldMk cId="2920382348" sldId="309"/>
            <ac:spMk id="2" creationId="{2B422DEB-8AAD-544F-A2DE-00A61E676B6B}"/>
          </ac:spMkLst>
        </pc:spChg>
      </pc:sldChg>
      <pc:sldChg chg="modSp add mod">
        <pc:chgData name="Griesenbrock, Tyler" userId="2c03e51f-3ebb-472e-ad4d-1f2b78da24b9" providerId="ADAL" clId="{EF25A7A2-1963-9648-99B8-8DC2BE417CC1}" dt="2021-08-03T20:53:30.343" v="127" actId="14100"/>
        <pc:sldMkLst>
          <pc:docMk/>
          <pc:sldMk cId="449165223" sldId="310"/>
        </pc:sldMkLst>
        <pc:spChg chg="mod">
          <ac:chgData name="Griesenbrock, Tyler" userId="2c03e51f-3ebb-472e-ad4d-1f2b78da24b9" providerId="ADAL" clId="{EF25A7A2-1963-9648-99B8-8DC2BE417CC1}" dt="2021-08-03T20:53:30.343" v="127" actId="14100"/>
          <ac:spMkLst>
            <pc:docMk/>
            <pc:sldMk cId="449165223" sldId="310"/>
            <ac:spMk id="2" creationId="{2B422DEB-8AAD-544F-A2DE-00A61E676B6B}"/>
          </ac:spMkLst>
        </pc:spChg>
      </pc:sldChg>
      <pc:sldChg chg="modSp add mod ord">
        <pc:chgData name="Griesenbrock, Tyler" userId="2c03e51f-3ebb-472e-ad4d-1f2b78da24b9" providerId="ADAL" clId="{EF25A7A2-1963-9648-99B8-8DC2BE417CC1}" dt="2021-08-03T20:53:41.251" v="148" actId="20577"/>
        <pc:sldMkLst>
          <pc:docMk/>
          <pc:sldMk cId="3245535780" sldId="311"/>
        </pc:sldMkLst>
        <pc:spChg chg="mod">
          <ac:chgData name="Griesenbrock, Tyler" userId="2c03e51f-3ebb-472e-ad4d-1f2b78da24b9" providerId="ADAL" clId="{EF25A7A2-1963-9648-99B8-8DC2BE417CC1}" dt="2021-08-03T20:53:41.251" v="148" actId="20577"/>
          <ac:spMkLst>
            <pc:docMk/>
            <pc:sldMk cId="3245535780" sldId="311"/>
            <ac:spMk id="2" creationId="{2B422DEB-8AAD-544F-A2DE-00A61E676B6B}"/>
          </ac:spMkLst>
        </pc:spChg>
      </pc:sldChg>
      <pc:sldChg chg="modSp add mod ord">
        <pc:chgData name="Griesenbrock, Tyler" userId="2c03e51f-3ebb-472e-ad4d-1f2b78da24b9" providerId="ADAL" clId="{EF25A7A2-1963-9648-99B8-8DC2BE417CC1}" dt="2021-08-03T20:53:57.062" v="176" actId="20577"/>
        <pc:sldMkLst>
          <pc:docMk/>
          <pc:sldMk cId="3497079496" sldId="312"/>
        </pc:sldMkLst>
        <pc:spChg chg="mod">
          <ac:chgData name="Griesenbrock, Tyler" userId="2c03e51f-3ebb-472e-ad4d-1f2b78da24b9" providerId="ADAL" clId="{EF25A7A2-1963-9648-99B8-8DC2BE417CC1}" dt="2021-08-03T20:53:57.062" v="176" actId="20577"/>
          <ac:spMkLst>
            <pc:docMk/>
            <pc:sldMk cId="3497079496" sldId="312"/>
            <ac:spMk id="2" creationId="{2B422DEB-8AAD-544F-A2DE-00A61E676B6B}"/>
          </ac:spMkLst>
        </pc:spChg>
      </pc:sldChg>
      <pc:sldChg chg="modSp add mod ord">
        <pc:chgData name="Griesenbrock, Tyler" userId="2c03e51f-3ebb-472e-ad4d-1f2b78da24b9" providerId="ADAL" clId="{EF25A7A2-1963-9648-99B8-8DC2BE417CC1}" dt="2021-08-03T20:54:28.496" v="227" actId="20577"/>
        <pc:sldMkLst>
          <pc:docMk/>
          <pc:sldMk cId="1448102858" sldId="313"/>
        </pc:sldMkLst>
        <pc:spChg chg="mod">
          <ac:chgData name="Griesenbrock, Tyler" userId="2c03e51f-3ebb-472e-ad4d-1f2b78da24b9" providerId="ADAL" clId="{EF25A7A2-1963-9648-99B8-8DC2BE417CC1}" dt="2021-08-03T20:54:28.496" v="227" actId="20577"/>
          <ac:spMkLst>
            <pc:docMk/>
            <pc:sldMk cId="1448102858" sldId="313"/>
            <ac:spMk id="2" creationId="{2B422DEB-8AAD-544F-A2DE-00A61E676B6B}"/>
          </ac:spMkLst>
        </pc:spChg>
      </pc:sldChg>
      <pc:sldChg chg="modSp add mod ord">
        <pc:chgData name="Griesenbrock, Tyler" userId="2c03e51f-3ebb-472e-ad4d-1f2b78da24b9" providerId="ADAL" clId="{EF25A7A2-1963-9648-99B8-8DC2BE417CC1}" dt="2021-08-03T20:55:35.896" v="263" actId="14100"/>
        <pc:sldMkLst>
          <pc:docMk/>
          <pc:sldMk cId="544581497" sldId="314"/>
        </pc:sldMkLst>
        <pc:spChg chg="mod">
          <ac:chgData name="Griesenbrock, Tyler" userId="2c03e51f-3ebb-472e-ad4d-1f2b78da24b9" providerId="ADAL" clId="{EF25A7A2-1963-9648-99B8-8DC2BE417CC1}" dt="2021-08-03T20:55:35.896" v="263" actId="14100"/>
          <ac:spMkLst>
            <pc:docMk/>
            <pc:sldMk cId="544581497" sldId="314"/>
            <ac:spMk id="2" creationId="{2B422DEB-8AAD-544F-A2DE-00A61E676B6B}"/>
          </ac:spMkLst>
        </pc:spChg>
      </pc:sldChg>
      <pc:sldChg chg="modSp add ord">
        <pc:chgData name="Griesenbrock, Tyler" userId="2c03e51f-3ebb-472e-ad4d-1f2b78da24b9" providerId="ADAL" clId="{EF25A7A2-1963-9648-99B8-8DC2BE417CC1}" dt="2021-08-03T20:55:49.574" v="265"/>
        <pc:sldMkLst>
          <pc:docMk/>
          <pc:sldMk cId="4176339807" sldId="315"/>
        </pc:sldMkLst>
        <pc:spChg chg="mod">
          <ac:chgData name="Griesenbrock, Tyler" userId="2c03e51f-3ebb-472e-ad4d-1f2b78da24b9" providerId="ADAL" clId="{EF25A7A2-1963-9648-99B8-8DC2BE417CC1}" dt="2021-08-03T20:55:49.574" v="265"/>
          <ac:spMkLst>
            <pc:docMk/>
            <pc:sldMk cId="4176339807" sldId="315"/>
            <ac:spMk id="2" creationId="{2B422DEB-8AAD-544F-A2DE-00A61E676B6B}"/>
          </ac:spMkLst>
        </pc:spChg>
      </pc:sldChg>
      <pc:sldChg chg="delSp modSp add del mod ord">
        <pc:chgData name="Griesenbrock, Tyler" userId="2c03e51f-3ebb-472e-ad4d-1f2b78da24b9" providerId="ADAL" clId="{EF25A7A2-1963-9648-99B8-8DC2BE417CC1}" dt="2021-08-03T21:00:32.991" v="425" actId="2696"/>
        <pc:sldMkLst>
          <pc:docMk/>
          <pc:sldMk cId="969416600" sldId="316"/>
        </pc:sldMkLst>
        <pc:spChg chg="mod">
          <ac:chgData name="Griesenbrock, Tyler" userId="2c03e51f-3ebb-472e-ad4d-1f2b78da24b9" providerId="ADAL" clId="{EF25A7A2-1963-9648-99B8-8DC2BE417CC1}" dt="2021-08-03T20:59:06.398" v="333" actId="20577"/>
          <ac:spMkLst>
            <pc:docMk/>
            <pc:sldMk cId="969416600" sldId="316"/>
            <ac:spMk id="2" creationId="{E59601B6-6EA2-A34D-84B4-12DBFDBC6BD5}"/>
          </ac:spMkLst>
        </pc:spChg>
        <pc:spChg chg="mod">
          <ac:chgData name="Griesenbrock, Tyler" userId="2c03e51f-3ebb-472e-ad4d-1f2b78da24b9" providerId="ADAL" clId="{EF25A7A2-1963-9648-99B8-8DC2BE417CC1}" dt="2021-08-03T20:59:14.344" v="372" actId="20577"/>
          <ac:spMkLst>
            <pc:docMk/>
            <pc:sldMk cId="969416600" sldId="316"/>
            <ac:spMk id="5" creationId="{175321D5-0331-AA46-BF7C-6A600AD497F6}"/>
          </ac:spMkLst>
        </pc:spChg>
        <pc:spChg chg="mod">
          <ac:chgData name="Griesenbrock, Tyler" userId="2c03e51f-3ebb-472e-ad4d-1f2b78da24b9" providerId="ADAL" clId="{EF25A7A2-1963-9648-99B8-8DC2BE417CC1}" dt="2021-08-03T20:59:23.399" v="408" actId="20577"/>
          <ac:spMkLst>
            <pc:docMk/>
            <pc:sldMk cId="969416600" sldId="316"/>
            <ac:spMk id="7" creationId="{2A083D6C-E151-124B-A984-B13C47224663}"/>
          </ac:spMkLst>
        </pc:spChg>
        <pc:spChg chg="del">
          <ac:chgData name="Griesenbrock, Tyler" userId="2c03e51f-3ebb-472e-ad4d-1f2b78da24b9" providerId="ADAL" clId="{EF25A7A2-1963-9648-99B8-8DC2BE417CC1}" dt="2021-08-03T20:59:28.791" v="409" actId="478"/>
          <ac:spMkLst>
            <pc:docMk/>
            <pc:sldMk cId="969416600" sldId="316"/>
            <ac:spMk id="8" creationId="{1F53DCAE-17C3-D64A-85BE-49B55270CD56}"/>
          </ac:spMkLst>
        </pc:spChg>
        <pc:spChg chg="del">
          <ac:chgData name="Griesenbrock, Tyler" userId="2c03e51f-3ebb-472e-ad4d-1f2b78da24b9" providerId="ADAL" clId="{EF25A7A2-1963-9648-99B8-8DC2BE417CC1}" dt="2021-08-03T20:59:30.608" v="410" actId="478"/>
          <ac:spMkLst>
            <pc:docMk/>
            <pc:sldMk cId="969416600" sldId="316"/>
            <ac:spMk id="9" creationId="{5F566BA8-F703-2345-8258-61E4F75D2308}"/>
          </ac:spMkLst>
        </pc:spChg>
        <pc:spChg chg="del">
          <ac:chgData name="Griesenbrock, Tyler" userId="2c03e51f-3ebb-472e-ad4d-1f2b78da24b9" providerId="ADAL" clId="{EF25A7A2-1963-9648-99B8-8DC2BE417CC1}" dt="2021-08-03T20:59:31.491" v="411" actId="478"/>
          <ac:spMkLst>
            <pc:docMk/>
            <pc:sldMk cId="969416600" sldId="316"/>
            <ac:spMk id="10" creationId="{53893DD0-2C71-D547-A361-35EF1A3967ED}"/>
          </ac:spMkLst>
        </pc:spChg>
        <pc:spChg chg="del">
          <ac:chgData name="Griesenbrock, Tyler" userId="2c03e51f-3ebb-472e-ad4d-1f2b78da24b9" providerId="ADAL" clId="{EF25A7A2-1963-9648-99B8-8DC2BE417CC1}" dt="2021-08-03T20:59:33.037" v="412" actId="478"/>
          <ac:spMkLst>
            <pc:docMk/>
            <pc:sldMk cId="969416600" sldId="316"/>
            <ac:spMk id="11" creationId="{90E8FEB7-5D2A-3749-8417-0067FDEB875F}"/>
          </ac:spMkLst>
        </pc:spChg>
        <pc:spChg chg="del">
          <ac:chgData name="Griesenbrock, Tyler" userId="2c03e51f-3ebb-472e-ad4d-1f2b78da24b9" providerId="ADAL" clId="{EF25A7A2-1963-9648-99B8-8DC2BE417CC1}" dt="2021-08-03T20:59:35.259" v="414" actId="478"/>
          <ac:spMkLst>
            <pc:docMk/>
            <pc:sldMk cId="969416600" sldId="316"/>
            <ac:spMk id="12" creationId="{A8143C25-CA4A-684B-8B71-49D5E77634C3}"/>
          </ac:spMkLst>
        </pc:spChg>
        <pc:spChg chg="del">
          <ac:chgData name="Griesenbrock, Tyler" userId="2c03e51f-3ebb-472e-ad4d-1f2b78da24b9" providerId="ADAL" clId="{EF25A7A2-1963-9648-99B8-8DC2BE417CC1}" dt="2021-08-03T20:59:34.525" v="413" actId="478"/>
          <ac:spMkLst>
            <pc:docMk/>
            <pc:sldMk cId="969416600" sldId="316"/>
            <ac:spMk id="13" creationId="{3D314357-D8AE-3B48-BB47-C572A7E35A11}"/>
          </ac:spMkLst>
        </pc:spChg>
      </pc:sldChg>
      <pc:sldChg chg="delSp modSp new mod">
        <pc:chgData name="Griesenbrock, Tyler" userId="2c03e51f-3ebb-472e-ad4d-1f2b78da24b9" providerId="ADAL" clId="{EF25A7A2-1963-9648-99B8-8DC2BE417CC1}" dt="2021-08-05T20:42:44.570" v="872" actId="1036"/>
        <pc:sldMkLst>
          <pc:docMk/>
          <pc:sldMk cId="2012198653" sldId="317"/>
        </pc:sldMkLst>
        <pc:spChg chg="mod">
          <ac:chgData name="Griesenbrock, Tyler" userId="2c03e51f-3ebb-472e-ad4d-1f2b78da24b9" providerId="ADAL" clId="{EF25A7A2-1963-9648-99B8-8DC2BE417CC1}" dt="2021-08-03T21:00:28.495" v="424"/>
          <ac:spMkLst>
            <pc:docMk/>
            <pc:sldMk cId="2012198653" sldId="317"/>
            <ac:spMk id="2" creationId="{BA8C3AA2-B42E-4640-A33B-4ECC0C0157A3}"/>
          </ac:spMkLst>
        </pc:spChg>
        <pc:spChg chg="mod">
          <ac:chgData name="Griesenbrock, Tyler" userId="2c03e51f-3ebb-472e-ad4d-1f2b78da24b9" providerId="ADAL" clId="{EF25A7A2-1963-9648-99B8-8DC2BE417CC1}" dt="2021-08-05T20:42:44.570" v="872" actId="1036"/>
          <ac:spMkLst>
            <pc:docMk/>
            <pc:sldMk cId="2012198653" sldId="317"/>
            <ac:spMk id="3" creationId="{2E1E16E1-0402-0B4A-9240-5A1CEB0EEDDD}"/>
          </ac:spMkLst>
        </pc:spChg>
        <pc:spChg chg="mod">
          <ac:chgData name="Griesenbrock, Tyler" userId="2c03e51f-3ebb-472e-ad4d-1f2b78da24b9" providerId="ADAL" clId="{EF25A7A2-1963-9648-99B8-8DC2BE417CC1}" dt="2021-08-05T20:42:44.570" v="872" actId="1036"/>
          <ac:spMkLst>
            <pc:docMk/>
            <pc:sldMk cId="2012198653" sldId="317"/>
            <ac:spMk id="4" creationId="{0F732C74-2ECE-0249-8391-EB7B1A006EBE}"/>
          </ac:spMkLst>
        </pc:spChg>
        <pc:spChg chg="del">
          <ac:chgData name="Griesenbrock, Tyler" userId="2c03e51f-3ebb-472e-ad4d-1f2b78da24b9" providerId="ADAL" clId="{EF25A7A2-1963-9648-99B8-8DC2BE417CC1}" dt="2021-08-03T21:00:20.520" v="422" actId="478"/>
          <ac:spMkLst>
            <pc:docMk/>
            <pc:sldMk cId="2012198653" sldId="317"/>
            <ac:spMk id="5" creationId="{8EF0904D-68A4-BA4B-82A7-1619ED0E18D2}"/>
          </ac:spMkLst>
        </pc:spChg>
        <pc:spChg chg="del">
          <ac:chgData name="Griesenbrock, Tyler" userId="2c03e51f-3ebb-472e-ad4d-1f2b78da24b9" providerId="ADAL" clId="{EF25A7A2-1963-9648-99B8-8DC2BE417CC1}" dt="2021-08-03T21:00:21.192" v="423" actId="478"/>
          <ac:spMkLst>
            <pc:docMk/>
            <pc:sldMk cId="2012198653" sldId="317"/>
            <ac:spMk id="6" creationId="{92DA5B66-736B-3040-A568-CA6B60F90611}"/>
          </ac:spMkLst>
        </pc:spChg>
      </pc:sldChg>
      <pc:sldChg chg="addSp modSp new mod">
        <pc:chgData name="Griesenbrock, Tyler" userId="2c03e51f-3ebb-472e-ad4d-1f2b78da24b9" providerId="ADAL" clId="{EF25A7A2-1963-9648-99B8-8DC2BE417CC1}" dt="2021-08-19T17:58:34.376" v="1117" actId="20577"/>
        <pc:sldMkLst>
          <pc:docMk/>
          <pc:sldMk cId="3565867598" sldId="318"/>
        </pc:sldMkLst>
        <pc:spChg chg="mod">
          <ac:chgData name="Griesenbrock, Tyler" userId="2c03e51f-3ebb-472e-ad4d-1f2b78da24b9" providerId="ADAL" clId="{EF25A7A2-1963-9648-99B8-8DC2BE417CC1}" dt="2021-08-19T17:58:34.376" v="1117" actId="20577"/>
          <ac:spMkLst>
            <pc:docMk/>
            <pc:sldMk cId="3565867598" sldId="318"/>
            <ac:spMk id="2" creationId="{7C6E8E69-7A6A-5A4C-9E33-F892CE98EF60}"/>
          </ac:spMkLst>
        </pc:spChg>
        <pc:spChg chg="mod">
          <ac:chgData name="Griesenbrock, Tyler" userId="2c03e51f-3ebb-472e-ad4d-1f2b78da24b9" providerId="ADAL" clId="{EF25A7A2-1963-9648-99B8-8DC2BE417CC1}" dt="2021-08-03T21:04:12.350" v="549" actId="20577"/>
          <ac:spMkLst>
            <pc:docMk/>
            <pc:sldMk cId="3565867598" sldId="318"/>
            <ac:spMk id="3" creationId="{2AD47C29-70B5-B24D-B136-890809CFB617}"/>
          </ac:spMkLst>
        </pc:spChg>
        <pc:spChg chg="mod">
          <ac:chgData name="Griesenbrock, Tyler" userId="2c03e51f-3ebb-472e-ad4d-1f2b78da24b9" providerId="ADAL" clId="{EF25A7A2-1963-9648-99B8-8DC2BE417CC1}" dt="2021-08-03T21:04:18.581" v="580" actId="20577"/>
          <ac:spMkLst>
            <pc:docMk/>
            <pc:sldMk cId="3565867598" sldId="318"/>
            <ac:spMk id="4" creationId="{D58C1F9B-8E2F-8748-A67F-D952BF1AD45B}"/>
          </ac:spMkLst>
        </pc:spChg>
        <pc:spChg chg="mod">
          <ac:chgData name="Griesenbrock, Tyler" userId="2c03e51f-3ebb-472e-ad4d-1f2b78da24b9" providerId="ADAL" clId="{EF25A7A2-1963-9648-99B8-8DC2BE417CC1}" dt="2021-08-03T21:04:27.533" v="599" actId="20577"/>
          <ac:spMkLst>
            <pc:docMk/>
            <pc:sldMk cId="3565867598" sldId="318"/>
            <ac:spMk id="5" creationId="{62AA5412-5689-EB41-90F7-0B93B8F692C3}"/>
          </ac:spMkLst>
        </pc:spChg>
        <pc:spChg chg="mod">
          <ac:chgData name="Griesenbrock, Tyler" userId="2c03e51f-3ebb-472e-ad4d-1f2b78da24b9" providerId="ADAL" clId="{EF25A7A2-1963-9648-99B8-8DC2BE417CC1}" dt="2021-08-03T21:04:32.111" v="624" actId="20577"/>
          <ac:spMkLst>
            <pc:docMk/>
            <pc:sldMk cId="3565867598" sldId="318"/>
            <ac:spMk id="6" creationId="{95BB8815-D47E-8449-8D8F-779AFD05CF0F}"/>
          </ac:spMkLst>
        </pc:spChg>
        <pc:spChg chg="add mod">
          <ac:chgData name="Griesenbrock, Tyler" userId="2c03e51f-3ebb-472e-ad4d-1f2b78da24b9" providerId="ADAL" clId="{EF25A7A2-1963-9648-99B8-8DC2BE417CC1}" dt="2021-08-03T21:04:03.830" v="516" actId="20577"/>
          <ac:spMkLst>
            <pc:docMk/>
            <pc:sldMk cId="3565867598" sldId="318"/>
            <ac:spMk id="7" creationId="{95BB8815-D47E-8449-8D8F-779AFD05CF0F}"/>
          </ac:spMkLst>
        </pc:spChg>
      </pc:sldChg>
      <pc:sldChg chg="delSp modSp new del mod">
        <pc:chgData name="Griesenbrock, Tyler" userId="2c03e51f-3ebb-472e-ad4d-1f2b78da24b9" providerId="ADAL" clId="{EF25A7A2-1963-9648-99B8-8DC2BE417CC1}" dt="2021-08-03T21:02:30.779" v="452" actId="2696"/>
        <pc:sldMkLst>
          <pc:docMk/>
          <pc:sldMk cId="3741092019" sldId="319"/>
        </pc:sldMkLst>
        <pc:spChg chg="del mod">
          <ac:chgData name="Griesenbrock, Tyler" userId="2c03e51f-3ebb-472e-ad4d-1f2b78da24b9" providerId="ADAL" clId="{EF25A7A2-1963-9648-99B8-8DC2BE417CC1}" dt="2021-08-03T21:02:12.417" v="443" actId="21"/>
          <ac:spMkLst>
            <pc:docMk/>
            <pc:sldMk cId="3741092019" sldId="319"/>
            <ac:spMk id="3" creationId="{1DDA4CB9-9462-D849-B311-778C782B1F4C}"/>
          </ac:spMkLst>
        </pc:spChg>
        <pc:spChg chg="del mod">
          <ac:chgData name="Griesenbrock, Tyler" userId="2c03e51f-3ebb-472e-ad4d-1f2b78da24b9" providerId="ADAL" clId="{EF25A7A2-1963-9648-99B8-8DC2BE417CC1}" dt="2021-08-03T21:01:48.040" v="439" actId="21"/>
          <ac:spMkLst>
            <pc:docMk/>
            <pc:sldMk cId="3741092019" sldId="319"/>
            <ac:spMk id="6" creationId="{7B078CBF-9E24-DE4D-ABB4-C20E218A5FE7}"/>
          </ac:spMkLst>
        </pc:spChg>
      </pc:sldChg>
      <pc:sldChg chg="modSp mod">
        <pc:chgData name="Griesenbrock, Tyler" userId="2c03e51f-3ebb-472e-ad4d-1f2b78da24b9" providerId="ADAL" clId="{EF25A7A2-1963-9648-99B8-8DC2BE417CC1}" dt="2021-08-11T17:04:26.052" v="947" actId="20577"/>
        <pc:sldMkLst>
          <pc:docMk/>
          <pc:sldMk cId="4026232476" sldId="319"/>
        </pc:sldMkLst>
        <pc:spChg chg="mod">
          <ac:chgData name="Griesenbrock, Tyler" userId="2c03e51f-3ebb-472e-ad4d-1f2b78da24b9" providerId="ADAL" clId="{EF25A7A2-1963-9648-99B8-8DC2BE417CC1}" dt="2021-08-11T17:04:26.052" v="947" actId="20577"/>
          <ac:spMkLst>
            <pc:docMk/>
            <pc:sldMk cId="4026232476" sldId="319"/>
            <ac:spMk id="2" creationId="{81F4DF0E-F48C-4338-B106-A5A633273D36}"/>
          </ac:spMkLst>
        </pc:spChg>
        <pc:spChg chg="mod">
          <ac:chgData name="Griesenbrock, Tyler" userId="2c03e51f-3ebb-472e-ad4d-1f2b78da24b9" providerId="ADAL" clId="{EF25A7A2-1963-9648-99B8-8DC2BE417CC1}" dt="2021-08-11T17:03:19.759" v="938" actId="27636"/>
          <ac:spMkLst>
            <pc:docMk/>
            <pc:sldMk cId="4026232476" sldId="319"/>
            <ac:spMk id="3" creationId="{C794CBCA-995B-415A-836F-0251D2902C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1C5C1-BEEE-5C4C-8010-1E81F2A63A0F}"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088A7-1C48-4D4E-A37E-EDF82383E662}" type="slidenum">
              <a:rPr lang="en-US" smtClean="0"/>
              <a:t>‹#›</a:t>
            </a:fld>
            <a:endParaRPr lang="en-US"/>
          </a:p>
        </p:txBody>
      </p:sp>
    </p:spTree>
    <p:extLst>
      <p:ext uri="{BB962C8B-B14F-4D97-AF65-F5344CB8AC3E}">
        <p14:creationId xmlns:p14="http://schemas.microsoft.com/office/powerpoint/2010/main" val="206555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45</a:t>
            </a:fld>
            <a:endParaRPr lang="en-US" dirty="0"/>
          </a:p>
        </p:txBody>
      </p:sp>
    </p:spTree>
    <p:extLst>
      <p:ext uri="{BB962C8B-B14F-4D97-AF65-F5344CB8AC3E}">
        <p14:creationId xmlns:p14="http://schemas.microsoft.com/office/powerpoint/2010/main" val="176208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5997" y="1633490"/>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3" name="Subtitle 2">
            <a:extLst>
              <a:ext uri="{FF2B5EF4-FFF2-40B4-BE49-F238E27FC236}">
                <a16:creationId xmlns:a16="http://schemas.microsoft.com/office/drawing/2014/main" id="{DF3C97D8-2A76-BD4F-B897-52902AC8E913}"/>
              </a:ext>
            </a:extLst>
          </p:cNvPr>
          <p:cNvSpPr>
            <a:spLocks noGrp="1"/>
          </p:cNvSpPr>
          <p:nvPr>
            <p:ph type="subTitle" idx="1" hasCustomPrompt="1"/>
          </p:nvPr>
        </p:nvSpPr>
        <p:spPr>
          <a:xfrm>
            <a:off x="6095998" y="4447712"/>
            <a:ext cx="5942122" cy="906405"/>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4491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169480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enario Wr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14163" y="134739"/>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BC12B058-26EC-2B43-9845-D5F640E40908}"/>
              </a:ext>
            </a:extLst>
          </p:cNvPr>
          <p:cNvSpPr>
            <a:spLocks noGrp="1"/>
          </p:cNvSpPr>
          <p:nvPr>
            <p:ph idx="1"/>
          </p:nvPr>
        </p:nvSpPr>
        <p:spPr>
          <a:xfrm>
            <a:off x="838200" y="4082761"/>
            <a:ext cx="10515600" cy="1230602"/>
          </a:xfrm>
          <a:prstGeom prst="rect">
            <a:avLst/>
          </a:prstGeom>
          <a:solidFill>
            <a:srgbClr val="BB0000"/>
          </a:solidFill>
          <a:effectLst>
            <a:softEdge rad="0"/>
          </a:effectLst>
          <a:scene3d>
            <a:camera prst="orthographicFront"/>
            <a:lightRig rig="threePt" dir="t"/>
          </a:scene3d>
          <a:sp3d>
            <a:bevelT w="0" h="0"/>
          </a:sp3d>
        </p:spPr>
        <p:txBody>
          <a:bodyPr lIns="1005840" anchor="ctr" anchorCtr="0">
            <a:normAutofit/>
          </a:bodyPr>
          <a:lstStyle>
            <a:lvl1pPr marL="0" indent="0" algn="l">
              <a:buNone/>
              <a:defRPr sz="2400">
                <a:solidFill>
                  <a:schemeClr val="bg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4F3A79A5-5B7A-7543-8D4B-763B36D22055}"/>
              </a:ext>
            </a:extLst>
          </p:cNvPr>
          <p:cNvPicPr>
            <a:picLocks noChangeAspect="1"/>
          </p:cNvPicPr>
          <p:nvPr userDrawn="1"/>
        </p:nvPicPr>
        <p:blipFill>
          <a:blip r:embed="rId2"/>
          <a:stretch>
            <a:fillRect/>
          </a:stretch>
        </p:blipFill>
        <p:spPr>
          <a:xfrm>
            <a:off x="1070607" y="4394724"/>
            <a:ext cx="606675" cy="606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30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enari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0" y="136525"/>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Content Placeholder 3">
            <a:extLst>
              <a:ext uri="{FF2B5EF4-FFF2-40B4-BE49-F238E27FC236}">
                <a16:creationId xmlns:a16="http://schemas.microsoft.com/office/drawing/2014/main" id="{C46CA2FA-E0F2-D240-8EC9-6EBE1B9B0EA7}"/>
              </a:ext>
            </a:extLst>
          </p:cNvPr>
          <p:cNvSpPr>
            <a:spLocks noGrp="1"/>
          </p:cNvSpPr>
          <p:nvPr>
            <p:ph sz="half" idx="16"/>
          </p:nvPr>
        </p:nvSpPr>
        <p:spPr>
          <a:xfrm>
            <a:off x="838200" y="4075549"/>
            <a:ext cx="10515600" cy="1237814"/>
          </a:xfrm>
          <a:solidFill>
            <a:schemeClr val="bg1"/>
          </a:solidFill>
          <a:ln w="25400" cap="rnd">
            <a:solidFill>
              <a:srgbClr val="BB0000"/>
            </a:solidFill>
            <a:round/>
          </a:ln>
        </p:spPr>
        <p:txBody>
          <a:bodyPr lIns="1005840" anchor="ctr" anchorCtr="0">
            <a:normAutofit/>
          </a:bodyPr>
          <a:lstStyle>
            <a:lvl1pPr marL="0" indent="0">
              <a:buNone/>
              <a:defRPr sz="2400"/>
            </a:lvl1pPr>
          </a:lstStyle>
          <a:p>
            <a:pPr lvl="0"/>
            <a:r>
              <a:rPr lang="en-US"/>
              <a:t>Click to edit Master text styles</a:t>
            </a:r>
          </a:p>
        </p:txBody>
      </p:sp>
      <p:pic>
        <p:nvPicPr>
          <p:cNvPr id="20" name="Picture 19">
            <a:extLst>
              <a:ext uri="{FF2B5EF4-FFF2-40B4-BE49-F238E27FC236}">
                <a16:creationId xmlns:a16="http://schemas.microsoft.com/office/drawing/2014/main" id="{B800C2FA-B7FD-FF49-89AA-EC5D7B025719}"/>
              </a:ext>
            </a:extLst>
          </p:cNvPr>
          <p:cNvPicPr>
            <a:picLocks noChangeAspect="1"/>
          </p:cNvPicPr>
          <p:nvPr userDrawn="1"/>
        </p:nvPicPr>
        <p:blipFill>
          <a:blip r:embed="rId2"/>
          <a:stretch>
            <a:fillRect/>
          </a:stretch>
        </p:blipFill>
        <p:spPr>
          <a:xfrm>
            <a:off x="1009183" y="4408900"/>
            <a:ext cx="746426" cy="571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29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enario Four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917575"/>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2971007"/>
            <a:ext cx="5181600" cy="91757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5259388"/>
            <a:ext cx="5181600" cy="917575"/>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6172200" y="4114006"/>
            <a:ext cx="5181600" cy="91757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4956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Three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1325563"/>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3341975"/>
            <a:ext cx="5181600" cy="1325563"/>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4851399"/>
            <a:ext cx="5181600" cy="132556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359366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Objec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4456589"/>
            <a:ext cx="10515600" cy="1720373"/>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94102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Quot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5403273"/>
            <a:ext cx="10515600" cy="773689"/>
          </a:xfrm>
        </p:spPr>
        <p:txBody>
          <a:bodyPr/>
          <a:lstStyle>
            <a:lvl1pPr>
              <a:defRPr sz="2800"/>
            </a:lvl1pPr>
            <a:lvl2pPr>
              <a:defRPr sz="24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9" name="Content Placeholder 2">
            <a:extLst>
              <a:ext uri="{FF2B5EF4-FFF2-40B4-BE49-F238E27FC236}">
                <a16:creationId xmlns:a16="http://schemas.microsoft.com/office/drawing/2014/main" id="{7B017925-343D-8D44-95E8-C82A6D3E7151}"/>
              </a:ext>
            </a:extLst>
          </p:cNvPr>
          <p:cNvSpPr>
            <a:spLocks noGrp="1"/>
          </p:cNvSpPr>
          <p:nvPr>
            <p:ph sz="half" idx="13"/>
          </p:nvPr>
        </p:nvSpPr>
        <p:spPr>
          <a:xfrm>
            <a:off x="838200" y="4453392"/>
            <a:ext cx="10515600" cy="773689"/>
          </a:xfrm>
        </p:spPr>
        <p:txBody>
          <a:bodyPr/>
          <a:lstStyle>
            <a:lvl1pPr marL="0" indent="0" algn="ctr">
              <a:buNone/>
              <a:defRPr sz="2800">
                <a:solidFill>
                  <a:srgbClr val="BB0000"/>
                </a:solidFill>
              </a:defRPr>
            </a:lvl1pPr>
            <a:lvl2pPr>
              <a:defRPr sz="2400"/>
            </a:lvl2pPr>
          </a:lstStyle>
          <a:p>
            <a:pPr lvl="0"/>
            <a:r>
              <a:rPr lang="en-US"/>
              <a:t>Click to edit Master text styles</a:t>
            </a:r>
          </a:p>
        </p:txBody>
      </p:sp>
    </p:spTree>
    <p:extLst>
      <p:ext uri="{BB962C8B-B14F-4D97-AF65-F5344CB8AC3E}">
        <p14:creationId xmlns:p14="http://schemas.microsoft.com/office/powerpoint/2010/main" val="24688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377245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1690688"/>
            <a:ext cx="5157787" cy="4498975"/>
          </a:xfrm>
        </p:spPr>
        <p:txBody>
          <a:bodyPr/>
          <a:lstStyle>
            <a:lvl1pPr marL="0" indent="0">
              <a:buNone/>
              <a:defRPr/>
            </a:lvl1pPr>
          </a:lstStyle>
          <a:p>
            <a:pPr lvl="0"/>
            <a:r>
              <a:rPr lang="en-US"/>
              <a:t>Click to edit Master text styles</a:t>
            </a:r>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380858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1690688"/>
            <a:ext cx="5183188"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240218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DA9F-1BF0-5E44-AECD-65F3E6FA9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8B7507-15CD-FC42-B021-0102B7E2B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E84DE-400D-244B-882C-DF9B0CFC73A0}"/>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841C95B9-BCF5-8045-B7E2-899499895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81A8F-4869-3642-A55A-9BA89886B8D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107848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4406285" y="1685926"/>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4406285" y="2509838"/>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40735"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242782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Right Obh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7883371"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26843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1855433"/>
            <a:ext cx="2514599" cy="4334230"/>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840788"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10" name="Content Placeholder 3">
            <a:extLst>
              <a:ext uri="{FF2B5EF4-FFF2-40B4-BE49-F238E27FC236}">
                <a16:creationId xmlns:a16="http://schemas.microsoft.com/office/drawing/2014/main" id="{94B9001A-5662-2742-8F25-A3687E470DCF}"/>
              </a:ext>
            </a:extLst>
          </p:cNvPr>
          <p:cNvSpPr>
            <a:spLocks noGrp="1"/>
          </p:cNvSpPr>
          <p:nvPr>
            <p:ph sz="half" idx="13"/>
          </p:nvPr>
        </p:nvSpPr>
        <p:spPr>
          <a:xfrm>
            <a:off x="3497462"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0CA33EA3-0319-2D43-B9BC-7CE2A35336CE}"/>
              </a:ext>
            </a:extLst>
          </p:cNvPr>
          <p:cNvSpPr>
            <a:spLocks noGrp="1"/>
          </p:cNvSpPr>
          <p:nvPr>
            <p:ph sz="half" idx="14"/>
          </p:nvPr>
        </p:nvSpPr>
        <p:spPr>
          <a:xfrm>
            <a:off x="6183114" y="1855433"/>
            <a:ext cx="2514600" cy="433423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517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Four Obje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4083727"/>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12" name="Content Placeholder 3">
            <a:extLst>
              <a:ext uri="{FF2B5EF4-FFF2-40B4-BE49-F238E27FC236}">
                <a16:creationId xmlns:a16="http://schemas.microsoft.com/office/drawing/2014/main" id="{C6FBAB1F-2665-BC41-8155-33E1944E48F4}"/>
              </a:ext>
            </a:extLst>
          </p:cNvPr>
          <p:cNvSpPr>
            <a:spLocks noGrp="1"/>
          </p:cNvSpPr>
          <p:nvPr>
            <p:ph sz="half" idx="15"/>
          </p:nvPr>
        </p:nvSpPr>
        <p:spPr>
          <a:xfrm>
            <a:off x="839788" y="1860873"/>
            <a:ext cx="2514599" cy="2105935"/>
          </a:xfrm>
        </p:spPr>
        <p:txBody>
          <a:bodyPr/>
          <a:lstStyle>
            <a:lvl1pPr marL="0" indent="0">
              <a:buNone/>
              <a:defRPr sz="2800"/>
            </a:lvl1pPr>
            <a:lvl2pPr>
              <a:defRPr sz="2400"/>
            </a:lvl2pPr>
          </a:lstStyle>
          <a:p>
            <a:pPr lvl="0"/>
            <a:r>
              <a:rPr lang="en-US"/>
              <a:t>Click to edit Master text styles</a:t>
            </a:r>
          </a:p>
        </p:txBody>
      </p:sp>
      <p:sp>
        <p:nvSpPr>
          <p:cNvPr id="13" name="Content Placeholder 3">
            <a:extLst>
              <a:ext uri="{FF2B5EF4-FFF2-40B4-BE49-F238E27FC236}">
                <a16:creationId xmlns:a16="http://schemas.microsoft.com/office/drawing/2014/main" id="{345822D7-5C59-AB4A-A2BE-1755C59ADF63}"/>
              </a:ext>
            </a:extLst>
          </p:cNvPr>
          <p:cNvSpPr>
            <a:spLocks noGrp="1"/>
          </p:cNvSpPr>
          <p:nvPr>
            <p:ph sz="half" idx="16"/>
          </p:nvPr>
        </p:nvSpPr>
        <p:spPr>
          <a:xfrm>
            <a:off x="3497462"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3FCD786B-1C02-FC46-8B1A-8C8A056365AB}"/>
              </a:ext>
            </a:extLst>
          </p:cNvPr>
          <p:cNvSpPr>
            <a:spLocks noGrp="1"/>
          </p:cNvSpPr>
          <p:nvPr>
            <p:ph sz="half" idx="17"/>
          </p:nvPr>
        </p:nvSpPr>
        <p:spPr>
          <a:xfrm>
            <a:off x="6179940"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C85C0137-217D-6D45-88FA-82518C0B925C}"/>
              </a:ext>
            </a:extLst>
          </p:cNvPr>
          <p:cNvSpPr>
            <a:spLocks noGrp="1"/>
          </p:cNvSpPr>
          <p:nvPr>
            <p:ph sz="half" idx="18"/>
          </p:nvPr>
        </p:nvSpPr>
        <p:spPr>
          <a:xfrm>
            <a:off x="8840788" y="4080229"/>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437CC869-787A-754F-A551-CE205B3E134A}"/>
              </a:ext>
            </a:extLst>
          </p:cNvPr>
          <p:cNvSpPr>
            <a:spLocks noGrp="1"/>
          </p:cNvSpPr>
          <p:nvPr>
            <p:ph sz="half" idx="19"/>
          </p:nvPr>
        </p:nvSpPr>
        <p:spPr>
          <a:xfrm>
            <a:off x="3497462" y="1857376"/>
            <a:ext cx="2514599" cy="2105935"/>
          </a:xfrm>
        </p:spPr>
        <p:txBody>
          <a:bodyPr/>
          <a:lstStyle>
            <a:lvl1pPr marL="0" indent="0">
              <a:buNone/>
              <a:defRPr sz="2800"/>
            </a:lvl1pPr>
            <a:lvl2pPr>
              <a:defRPr sz="2400"/>
            </a:lvl2pPr>
          </a:lstStyle>
          <a:p>
            <a:pPr lvl="0"/>
            <a:r>
              <a:rPr lang="en-US"/>
              <a:t>Click to edit Master text styles</a:t>
            </a:r>
          </a:p>
        </p:txBody>
      </p:sp>
      <p:sp>
        <p:nvSpPr>
          <p:cNvPr id="17" name="Content Placeholder 3">
            <a:extLst>
              <a:ext uri="{FF2B5EF4-FFF2-40B4-BE49-F238E27FC236}">
                <a16:creationId xmlns:a16="http://schemas.microsoft.com/office/drawing/2014/main" id="{B76C6D9A-ED96-0346-A10D-DD67D98A769F}"/>
              </a:ext>
            </a:extLst>
          </p:cNvPr>
          <p:cNvSpPr>
            <a:spLocks noGrp="1"/>
          </p:cNvSpPr>
          <p:nvPr>
            <p:ph sz="half" idx="20"/>
          </p:nvPr>
        </p:nvSpPr>
        <p:spPr>
          <a:xfrm>
            <a:off x="6179940" y="1857375"/>
            <a:ext cx="2514599" cy="2105935"/>
          </a:xfrm>
        </p:spPr>
        <p:txBody>
          <a:bodyPr/>
          <a:lstStyle>
            <a:lvl1pPr marL="0" indent="0">
              <a:buNone/>
              <a:defRPr sz="2800"/>
            </a:lvl1pPr>
            <a:lvl2pPr>
              <a:defRPr sz="2400"/>
            </a:lvl2pPr>
          </a:lstStyle>
          <a:p>
            <a:pPr lvl="0"/>
            <a:r>
              <a:rPr lang="en-US"/>
              <a:t>Click to edit Master text styles</a:t>
            </a:r>
          </a:p>
        </p:txBody>
      </p:sp>
      <p:sp>
        <p:nvSpPr>
          <p:cNvPr id="18" name="Content Placeholder 3">
            <a:extLst>
              <a:ext uri="{FF2B5EF4-FFF2-40B4-BE49-F238E27FC236}">
                <a16:creationId xmlns:a16="http://schemas.microsoft.com/office/drawing/2014/main" id="{AEBB7970-E458-0F4A-A9A2-1924E3971835}"/>
              </a:ext>
            </a:extLst>
          </p:cNvPr>
          <p:cNvSpPr>
            <a:spLocks noGrp="1"/>
          </p:cNvSpPr>
          <p:nvPr>
            <p:ph sz="half" idx="21"/>
          </p:nvPr>
        </p:nvSpPr>
        <p:spPr>
          <a:xfrm>
            <a:off x="8837613" y="1857374"/>
            <a:ext cx="2514599" cy="2105935"/>
          </a:xfrm>
        </p:spPr>
        <p:txBody>
          <a:bodyPr/>
          <a:lstStyle>
            <a:lvl1pPr marL="0" indent="0">
              <a:buNone/>
              <a:defRPr sz="2800"/>
            </a:lvl1pPr>
            <a:lvl2pPr>
              <a:defRPr sz="2400"/>
            </a:lvl2pPr>
          </a:lstStyle>
          <a:p>
            <a:pPr lvl="0"/>
            <a:r>
              <a:rPr lang="en-US"/>
              <a:t>Click to edit Master text styles</a:t>
            </a:r>
          </a:p>
        </p:txBody>
      </p:sp>
    </p:spTree>
    <p:extLst>
      <p:ext uri="{BB962C8B-B14F-4D97-AF65-F5344CB8AC3E}">
        <p14:creationId xmlns:p14="http://schemas.microsoft.com/office/powerpoint/2010/main" val="143056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39CC-F1AC-9A4C-A1B4-92E297CC2E94}"/>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9E4832-E2E4-5240-AF81-F94C8FE3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1031EF1-1E51-A540-A1E6-6EA19D84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C6403-8D0A-AC48-89A7-AB46A5047E3B}"/>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DA3D20CC-C1F5-2449-A471-D36373A4F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3183F-1D09-F84B-9683-E58821439B95}"/>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235012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D8FE-59A9-034D-9F9F-85C4B1007676}"/>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4AD8F72-4BCD-5E44-9A42-A4C771D94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AB72FB8-7A34-EF41-B5A6-B925B069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A1F15-BBF0-B848-9677-374B26019D3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12F176D-A9EA-8341-AD0C-E934D2D34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CD189-6720-7A47-85AF-60EAE5BDCA12}"/>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864300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6000" y="2090152"/>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271313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370652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266417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a:p>
        </p:txBody>
      </p:sp>
    </p:spTree>
    <p:extLst>
      <p:ext uri="{BB962C8B-B14F-4D97-AF65-F5344CB8AC3E}">
        <p14:creationId xmlns:p14="http://schemas.microsoft.com/office/powerpoint/2010/main" val="8699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8" name="Content Placeholder 2">
            <a:extLst>
              <a:ext uri="{FF2B5EF4-FFF2-40B4-BE49-F238E27FC236}">
                <a16:creationId xmlns:a16="http://schemas.microsoft.com/office/drawing/2014/main" id="{10456A36-7D63-D842-91CD-6E72D325C00C}"/>
              </a:ext>
            </a:extLst>
          </p:cNvPr>
          <p:cNvSpPr>
            <a:spLocks noGrp="1"/>
          </p:cNvSpPr>
          <p:nvPr>
            <p:ph idx="13"/>
          </p:nvPr>
        </p:nvSpPr>
        <p:spPr>
          <a:xfrm>
            <a:off x="838200" y="2878137"/>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4EF11E4-2618-FB4F-8358-5CE992D07122}"/>
              </a:ext>
            </a:extLst>
          </p:cNvPr>
          <p:cNvSpPr>
            <a:spLocks noGrp="1"/>
          </p:cNvSpPr>
          <p:nvPr>
            <p:ph idx="14"/>
          </p:nvPr>
        </p:nvSpPr>
        <p:spPr>
          <a:xfrm>
            <a:off x="838200" y="3930649"/>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B28A463A-F402-6247-BAC3-B9E0C32B09AB}"/>
              </a:ext>
            </a:extLst>
          </p:cNvPr>
          <p:cNvSpPr>
            <a:spLocks noGrp="1"/>
          </p:cNvSpPr>
          <p:nvPr>
            <p:ph idx="15"/>
          </p:nvPr>
        </p:nvSpPr>
        <p:spPr>
          <a:xfrm>
            <a:off x="838200" y="4983161"/>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65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graphicFrame>
        <p:nvGraphicFramePr>
          <p:cNvPr id="7" name="Table 7">
            <a:extLst>
              <a:ext uri="{FF2B5EF4-FFF2-40B4-BE49-F238E27FC236}">
                <a16:creationId xmlns:a16="http://schemas.microsoft.com/office/drawing/2014/main" id="{6FDE0D35-9BE5-6248-945F-5D4C57C8C258}"/>
              </a:ext>
            </a:extLst>
          </p:cNvPr>
          <p:cNvGraphicFramePr>
            <a:graphicFrameLocks noGrp="1"/>
          </p:cNvGraphicFramePr>
          <p:nvPr userDrawn="1">
            <p:extLst>
              <p:ext uri="{D42A27DB-BD31-4B8C-83A1-F6EECF244321}">
                <p14:modId xmlns:p14="http://schemas.microsoft.com/office/powerpoint/2010/main" val="2558674969"/>
              </p:ext>
            </p:extLst>
          </p:nvPr>
        </p:nvGraphicFramePr>
        <p:xfrm>
          <a:off x="838200" y="1837387"/>
          <a:ext cx="10515600" cy="4372264"/>
        </p:xfrm>
        <a:graphic>
          <a:graphicData uri="http://schemas.openxmlformats.org/drawingml/2006/table">
            <a:tbl>
              <a:tblPr>
                <a:tableStyleId>{5C22544A-7EE6-4342-B048-85BDC9FD1C3A}</a:tableStyleId>
              </a:tblPr>
              <a:tblGrid>
                <a:gridCol w="3505200">
                  <a:extLst>
                    <a:ext uri="{9D8B030D-6E8A-4147-A177-3AD203B41FA5}">
                      <a16:colId xmlns:a16="http://schemas.microsoft.com/office/drawing/2014/main" val="1236040761"/>
                    </a:ext>
                  </a:extLst>
                </a:gridCol>
                <a:gridCol w="3505200">
                  <a:extLst>
                    <a:ext uri="{9D8B030D-6E8A-4147-A177-3AD203B41FA5}">
                      <a16:colId xmlns:a16="http://schemas.microsoft.com/office/drawing/2014/main" val="2614114021"/>
                    </a:ext>
                  </a:extLst>
                </a:gridCol>
                <a:gridCol w="3505200">
                  <a:extLst>
                    <a:ext uri="{9D8B030D-6E8A-4147-A177-3AD203B41FA5}">
                      <a16:colId xmlns:a16="http://schemas.microsoft.com/office/drawing/2014/main" val="3377532119"/>
                    </a:ext>
                  </a:extLst>
                </a:gridCol>
              </a:tblGrid>
              <a:tr h="1093066">
                <a:tc>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39043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875397"/>
                  </a:ext>
                </a:extLst>
              </a:tr>
              <a:tr h="1093066">
                <a:tc>
                  <a:txBody>
                    <a:bodyPr/>
                    <a:lstStyle/>
                    <a:p>
                      <a:endParaRPr lang="en-US">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40312"/>
                  </a:ext>
                </a:extLst>
              </a:tr>
              <a:tr h="1093066">
                <a:tc>
                  <a:txBody>
                    <a:bodyPr/>
                    <a:lstStyle/>
                    <a:p>
                      <a:endParaRPr lang="en-US">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959379"/>
                  </a:ext>
                </a:extLst>
              </a:tr>
            </a:tbl>
          </a:graphicData>
        </a:graphic>
      </p:graphicFrame>
    </p:spTree>
    <p:extLst>
      <p:ext uri="{BB962C8B-B14F-4D97-AF65-F5344CB8AC3E}">
        <p14:creationId xmlns:p14="http://schemas.microsoft.com/office/powerpoint/2010/main" val="213073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320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3581400" y="1825625"/>
            <a:ext cx="77724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3C1C30D9-6CC2-5843-B9C3-A3C0F9E703BF}"/>
              </a:ext>
            </a:extLst>
          </p:cNvPr>
          <p:cNvSpPr>
            <a:spLocks noGrp="1"/>
          </p:cNvSpPr>
          <p:nvPr>
            <p:ph idx="15"/>
          </p:nvPr>
        </p:nvSpPr>
        <p:spPr>
          <a:xfrm>
            <a:off x="838200" y="1825625"/>
            <a:ext cx="2331027" cy="1988993"/>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3352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D7D43-CF87-2F42-88EA-AB11D733D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5AFACC-D101-954B-8E27-EBAA9A09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F140-DA7C-3A44-9213-FCD09E1F3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10CF-85BD-0A48-ABD3-642B8ED2EC64}" type="datetimeFigureOut">
              <a:rPr lang="en-US" smtClean="0"/>
              <a:t>12/5/23</a:t>
            </a:fld>
            <a:endParaRPr lang="en-US"/>
          </a:p>
        </p:txBody>
      </p:sp>
      <p:sp>
        <p:nvSpPr>
          <p:cNvPr id="5" name="Footer Placeholder 4">
            <a:extLst>
              <a:ext uri="{FF2B5EF4-FFF2-40B4-BE49-F238E27FC236}">
                <a16:creationId xmlns:a16="http://schemas.microsoft.com/office/drawing/2014/main" id="{411FCF96-AE59-7243-94E7-E8E746926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7DCA9-A21A-9E42-85AC-FCDFED6D5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C6C50-183A-BA49-AD6E-52861FCD96BC}" type="slidenum">
              <a:rPr lang="en-US" smtClean="0"/>
              <a:t>‹#›</a:t>
            </a:fld>
            <a:endParaRPr lang="en-US"/>
          </a:p>
        </p:txBody>
      </p:sp>
    </p:spTree>
    <p:extLst>
      <p:ext uri="{BB962C8B-B14F-4D97-AF65-F5344CB8AC3E}">
        <p14:creationId xmlns:p14="http://schemas.microsoft.com/office/powerpoint/2010/main" val="729346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2" r:id="rId4"/>
    <p:sldLayoutId id="2147483652" r:id="rId5"/>
    <p:sldLayoutId id="2147483665" r:id="rId6"/>
    <p:sldLayoutId id="2147483675" r:id="rId7"/>
    <p:sldLayoutId id="2147483667" r:id="rId8"/>
    <p:sldLayoutId id="2147483668" r:id="rId9"/>
    <p:sldLayoutId id="2147483670" r:id="rId10"/>
    <p:sldLayoutId id="2147483673" r:id="rId11"/>
    <p:sldLayoutId id="2147483674" r:id="rId12"/>
    <p:sldLayoutId id="2147483672" r:id="rId13"/>
    <p:sldLayoutId id="2147483671" r:id="rId14"/>
    <p:sldLayoutId id="2147483658" r:id="rId15"/>
    <p:sldLayoutId id="2147483666" r:id="rId16"/>
    <p:sldLayoutId id="2147483653" r:id="rId17"/>
    <p:sldLayoutId id="2147483664" r:id="rId18"/>
    <p:sldLayoutId id="2147483661" r:id="rId19"/>
    <p:sldLayoutId id="2147483669" r:id="rId20"/>
    <p:sldLayoutId id="2147483663" r:id="rId21"/>
    <p:sldLayoutId id="2147483659" r:id="rId22"/>
    <p:sldLayoutId id="2147483660" r:id="rId23"/>
    <p:sldLayoutId id="2147483656" r:id="rId24"/>
    <p:sldLayoutId id="2147483657" r:id="rId25"/>
    <p:sldLayoutId id="2147483676" r:id="rId26"/>
  </p:sldLayoutIdLst>
  <p:txStyles>
    <p:titleStyle>
      <a:lvl1pPr algn="l" defTabSz="914400" rtl="0" eaLnBrk="1" latinLnBrk="0" hangingPunct="1">
        <a:lnSpc>
          <a:spcPct val="90000"/>
        </a:lnSpc>
        <a:spcBef>
          <a:spcPct val="0"/>
        </a:spcBef>
        <a:buNone/>
        <a:defRPr sz="4400" b="1" kern="1200">
          <a:solidFill>
            <a:srgbClr val="BB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ai/ca_uti/uti.html" TargetMode="External"/><Relationship Id="rId2" Type="http://schemas.openxmlformats.org/officeDocument/2006/relationships/hyperlink" Target="https://www.cdc.gov/hai/bsi/clabsi-resources.html" TargetMode="External"/><Relationship Id="rId1" Type="http://schemas.openxmlformats.org/officeDocument/2006/relationships/slideLayout" Target="../slideLayouts/slideLayout3.xml"/><Relationship Id="rId5" Type="http://schemas.openxmlformats.org/officeDocument/2006/relationships/hyperlink" Target="https://www.shea-online.org/images/patients/NNL_CA-UTI.pdf" TargetMode="External"/><Relationship Id="rId4" Type="http://schemas.openxmlformats.org/officeDocument/2006/relationships/hyperlink" Target="https://www.shea-online.org/images/patients/NNL_CA-BSI.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ipfcc.org/" TargetMode="External"/><Relationship Id="rId2" Type="http://schemas.openxmlformats.org/officeDocument/2006/relationships/hyperlink" Target="https://www.ahrq.gov/patient-safety/patients-families/engagingfamilies/strategy1/index.html" TargetMode="External"/><Relationship Id="rId1" Type="http://schemas.openxmlformats.org/officeDocument/2006/relationships/slideLayout" Target="../slideLayouts/slideLayout3.xml"/><Relationship Id="rId6" Type="http://schemas.openxmlformats.org/officeDocument/2006/relationships/hyperlink" Target="https://essentialhospitals.org/quality/a-blueprint-for-patient-advisory-boards/" TargetMode="External"/><Relationship Id="rId5" Type="http://schemas.openxmlformats.org/officeDocument/2006/relationships/hyperlink" Target="https://mcas-proxyweb.mcas.ms/certificate-checker?login=false&amp;originalUrl=https%3A%2F%2Fwww.pcori.org.mcas.ms%2Fresearch-results%2F2015%2Fbuilding-knowledge-how-patient-family-advisory-councils-pfacs-engage-patient" TargetMode="External"/><Relationship Id="rId4" Type="http://schemas.openxmlformats.org/officeDocument/2006/relationships/hyperlink" Target="https://mcas-proxyweb.mcas.ms/certificate-checker?login=false&amp;originalUrl=https%3A%2F%2Fwww.theberylinstitute.org.mcas.ms%2Fpage%2FPFAResourc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ann.mcalearney@osumc.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270-5210-2043-A527-9F7686739421}"/>
              </a:ext>
            </a:extLst>
          </p:cNvPr>
          <p:cNvSpPr>
            <a:spLocks noGrp="1"/>
          </p:cNvSpPr>
          <p:nvPr>
            <p:ph type="ctrTitle"/>
          </p:nvPr>
        </p:nvSpPr>
        <p:spPr>
          <a:xfrm>
            <a:off x="6095997" y="2547890"/>
            <a:ext cx="5942121" cy="2677695"/>
          </a:xfrm>
        </p:spPr>
        <p:txBody>
          <a:bodyPr/>
          <a:lstStyle/>
          <a:p>
            <a:r>
              <a:rPr lang="en-US" dirty="0"/>
              <a:t>Patient and Family Education</a:t>
            </a:r>
          </a:p>
        </p:txBody>
      </p:sp>
    </p:spTree>
    <p:extLst>
      <p:ext uri="{BB962C8B-B14F-4D97-AF65-F5344CB8AC3E}">
        <p14:creationId xmlns:p14="http://schemas.microsoft.com/office/powerpoint/2010/main" val="67762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Patient and visitor hand hygiene</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574164"/>
            <a:ext cx="10515600" cy="4594987"/>
          </a:xfrm>
        </p:spPr>
        <p:txBody>
          <a:bodyPr>
            <a:noAutofit/>
          </a:bodyPr>
          <a:lstStyle/>
          <a:p>
            <a:pPr marL="11113" lvl="1" indent="0">
              <a:lnSpc>
                <a:spcPct val="100000"/>
              </a:lnSpc>
              <a:buNone/>
            </a:pPr>
            <a:r>
              <a:rPr lang="en-US" sz="2400" dirty="0"/>
              <a:t>Hospitals should consistently send the message that everyone’s hand hygiene is critical for the prevention of HAIs such as CAUTIs and CLABSIs.</a:t>
            </a:r>
          </a:p>
          <a:p>
            <a:pPr marL="11113" lvl="1" indent="0">
              <a:lnSpc>
                <a:spcPct val="100000"/>
              </a:lnSpc>
              <a:buNone/>
            </a:pPr>
            <a:r>
              <a:rPr lang="en-US" sz="2400" dirty="0"/>
              <a:t>Patient and family education about hand hygiene should:  </a:t>
            </a:r>
          </a:p>
          <a:p>
            <a:pPr marL="342900" indent="-342900" fontAlgn="base">
              <a:lnSpc>
                <a:spcPct val="100000"/>
              </a:lnSpc>
            </a:pPr>
            <a:r>
              <a:rPr lang="en-US" sz="2400" dirty="0"/>
              <a:t>Educate patients and their visitors about the importance of hand washing before touching a Foley catheter or central line</a:t>
            </a:r>
          </a:p>
          <a:p>
            <a:pPr marL="342900" indent="-342900" fontAlgn="base">
              <a:lnSpc>
                <a:spcPct val="100000"/>
              </a:lnSpc>
            </a:pPr>
            <a:r>
              <a:rPr lang="en-US" sz="2400" dirty="0"/>
              <a:t>Emphasize the need for patients to wash their hands before using Foley catheter wipes or chlorhexidine gluconate (CHG) wipes for their central line</a:t>
            </a:r>
          </a:p>
          <a:p>
            <a:pPr marL="342900" indent="-342900" fontAlgn="base">
              <a:lnSpc>
                <a:spcPct val="100000"/>
              </a:lnSpc>
            </a:pPr>
            <a:r>
              <a:rPr lang="en-US" sz="2400" dirty="0"/>
              <a:t>Reiterate the need for hand hygiene for patients who leave the hospital with their device</a:t>
            </a:r>
          </a:p>
          <a:p>
            <a:pPr>
              <a:lnSpc>
                <a:spcPct val="100000"/>
              </a:lnSpc>
            </a:pPr>
            <a:endParaRPr lang="en-US" sz="2400" dirty="0"/>
          </a:p>
        </p:txBody>
      </p:sp>
    </p:spTree>
    <p:extLst>
      <p:ext uri="{BB962C8B-B14F-4D97-AF65-F5344CB8AC3E}">
        <p14:creationId xmlns:p14="http://schemas.microsoft.com/office/powerpoint/2010/main" val="331001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lstStyle/>
          <a:p>
            <a:r>
              <a:rPr lang="en-US" dirty="0"/>
              <a:t>Consistent maintenance care </a:t>
            </a:r>
            <a:br>
              <a:rPr lang="en-US" dirty="0"/>
            </a:br>
            <a:r>
              <a:rPr lang="en-US" dirty="0"/>
              <a:t>of devices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837055"/>
            <a:ext cx="10515600" cy="4655820"/>
          </a:xfrm>
        </p:spPr>
        <p:txBody>
          <a:bodyPr>
            <a:noAutofit/>
          </a:bodyPr>
          <a:lstStyle/>
          <a:p>
            <a:pPr marL="0" indent="0">
              <a:lnSpc>
                <a:spcPct val="100000"/>
              </a:lnSpc>
              <a:buNone/>
            </a:pPr>
            <a:r>
              <a:rPr lang="en-US" sz="2400" dirty="0"/>
              <a:t>When patients don’t understand the importance of maintenance care and hygiene for infection prevention, they may be less likely to use them.</a:t>
            </a:r>
          </a:p>
          <a:p>
            <a:pPr marL="0" indent="0">
              <a:lnSpc>
                <a:spcPct val="100000"/>
              </a:lnSpc>
              <a:buNone/>
            </a:pPr>
            <a:r>
              <a:rPr lang="en-US" sz="2400" dirty="0"/>
              <a:t>Patient education about the maintenance care of their devices should:</a:t>
            </a:r>
          </a:p>
          <a:p>
            <a:pPr marL="342900" indent="-342900" fontAlgn="base">
              <a:lnSpc>
                <a:spcPct val="100000"/>
              </a:lnSpc>
            </a:pPr>
            <a:r>
              <a:rPr lang="en-US" sz="2400" dirty="0"/>
              <a:t>Educate patients about the critical role of maintenance care in infection prevention for their Foley catheter and/or central line</a:t>
            </a:r>
          </a:p>
          <a:p>
            <a:pPr marL="342900" indent="-342900" fontAlgn="base">
              <a:lnSpc>
                <a:spcPct val="100000"/>
              </a:lnSpc>
            </a:pPr>
            <a:r>
              <a:rPr lang="en-US" sz="2400" dirty="0"/>
              <a:t>Involve multiple individuals in different roles (e.g., nurses, physicians, Infection Preventionists) to show a consistent message about the necessity of Foley catheter and central line care across the care team</a:t>
            </a:r>
          </a:p>
          <a:p>
            <a:pPr marL="342900" indent="-342900" fontAlgn="base">
              <a:lnSpc>
                <a:spcPct val="100000"/>
              </a:lnSpc>
            </a:pPr>
            <a:r>
              <a:rPr lang="en-US" sz="2400" dirty="0"/>
              <a:t>Bring the patient into the decision-making process about when Foley catheter and central line care happen</a:t>
            </a:r>
          </a:p>
          <a:p>
            <a:pPr>
              <a:lnSpc>
                <a:spcPct val="100000"/>
              </a:lnSpc>
            </a:pPr>
            <a:endParaRPr lang="en-US" sz="2400" dirty="0"/>
          </a:p>
        </p:txBody>
      </p:sp>
    </p:spTree>
    <p:extLst>
      <p:ext uri="{BB962C8B-B14F-4D97-AF65-F5344CB8AC3E}">
        <p14:creationId xmlns:p14="http://schemas.microsoft.com/office/powerpoint/2010/main" val="202179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Support to speak up</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802187"/>
          </a:xfrm>
        </p:spPr>
        <p:txBody>
          <a:bodyPr>
            <a:noAutofit/>
          </a:bodyPr>
          <a:lstStyle/>
          <a:p>
            <a:pPr marL="0" indent="0" fontAlgn="base">
              <a:lnSpc>
                <a:spcPct val="100000"/>
              </a:lnSpc>
              <a:buNone/>
            </a:pPr>
            <a:r>
              <a:rPr lang="en-US" sz="2400" dirty="0"/>
              <a:t>Patients may not realize they have the right to speak up for their safety related to their Foley catheter or central line.  </a:t>
            </a:r>
          </a:p>
          <a:p>
            <a:pPr marL="0" indent="0" fontAlgn="base">
              <a:lnSpc>
                <a:spcPct val="100000"/>
              </a:lnSpc>
              <a:buNone/>
            </a:pPr>
            <a:r>
              <a:rPr lang="en-US" sz="2400" dirty="0"/>
              <a:t>Care providers should reassure patients that it is appropriate to speak up. Specifically, the care team can:</a:t>
            </a:r>
          </a:p>
          <a:p>
            <a:pPr marL="342900" indent="-342900" fontAlgn="base">
              <a:lnSpc>
                <a:spcPct val="100000"/>
              </a:lnSpc>
            </a:pPr>
            <a:r>
              <a:rPr lang="en-US" sz="2400" dirty="0"/>
              <a:t>Equip patients with the words to use when their care providers, family members, or visitors are not performing appropriate hand hygiene: </a:t>
            </a:r>
            <a:r>
              <a:rPr lang="en-US" sz="2400" i="1" dirty="0"/>
              <a:t>“Did I miss seeing you wash your hands?”</a:t>
            </a:r>
            <a:endParaRPr lang="en-US" sz="2400" dirty="0"/>
          </a:p>
          <a:p>
            <a:pPr marL="342900" indent="-342900" fontAlgn="base">
              <a:lnSpc>
                <a:spcPct val="100000"/>
              </a:lnSpc>
            </a:pPr>
            <a:r>
              <a:rPr lang="en-US" sz="2400" dirty="0"/>
              <a:t>Educate patients on what to expect about the care of their devices while in the hospital and encourage them to speak up when that care is not completed as expected</a:t>
            </a:r>
          </a:p>
          <a:p>
            <a:pPr marL="342900" indent="-342900" fontAlgn="base">
              <a:lnSpc>
                <a:spcPct val="100000"/>
              </a:lnSpc>
            </a:pPr>
            <a:r>
              <a:rPr lang="en-US" sz="2400" dirty="0"/>
              <a:t>Encourage patients to ask their care providers every day if they still need their Foley catheter or central line</a:t>
            </a:r>
          </a:p>
          <a:p>
            <a:pPr>
              <a:lnSpc>
                <a:spcPct val="100000"/>
              </a:lnSpc>
            </a:pPr>
            <a:endParaRPr lang="en-US" sz="2400" dirty="0"/>
          </a:p>
        </p:txBody>
      </p:sp>
    </p:spTree>
    <p:extLst>
      <p:ext uri="{BB962C8B-B14F-4D97-AF65-F5344CB8AC3E}">
        <p14:creationId xmlns:p14="http://schemas.microsoft.com/office/powerpoint/2010/main" val="212498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Patient education resources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671810" cy="4686362"/>
          </a:xfrm>
        </p:spPr>
        <p:txBody>
          <a:bodyPr>
            <a:noAutofit/>
          </a:bodyPr>
          <a:lstStyle/>
          <a:p>
            <a:pPr marL="0" lvl="1" indent="0">
              <a:buNone/>
            </a:pPr>
            <a:r>
              <a:rPr lang="en-US" sz="2400" dirty="0"/>
              <a:t>Centers for Disease Control and Prevention</a:t>
            </a:r>
          </a:p>
          <a:p>
            <a:pPr marL="342900" indent="-342900" fontAlgn="base"/>
            <a:r>
              <a:rPr lang="en-US" sz="2400" dirty="0"/>
              <a:t>CLABSI Resources for Patients</a:t>
            </a:r>
            <a:br>
              <a:rPr lang="en-US" sz="2400" dirty="0"/>
            </a:br>
            <a:r>
              <a:rPr lang="en-US" sz="2400" u="sng" dirty="0">
                <a:hlinkClick r:id="rId2"/>
              </a:rPr>
              <a:t>https://www.cdc.gov/hai/bsi/clabsi-resources.html</a:t>
            </a:r>
            <a:endParaRPr lang="en-US" sz="2400" dirty="0"/>
          </a:p>
          <a:p>
            <a:pPr marL="342900" indent="-342900"/>
            <a:r>
              <a:rPr lang="en-US" sz="2400" dirty="0"/>
              <a:t>CAUTI Resources for Patients</a:t>
            </a:r>
            <a:br>
              <a:rPr lang="en-US" sz="2400" dirty="0"/>
            </a:br>
            <a:r>
              <a:rPr lang="en-US" sz="2400" u="sng" dirty="0">
                <a:hlinkClick r:id="rId3"/>
              </a:rPr>
              <a:t>https://www.cdc.gov/hai/ca_uti/uti.html</a:t>
            </a:r>
            <a:endParaRPr lang="en-US" sz="2400" u="sng" dirty="0"/>
          </a:p>
          <a:p>
            <a:endParaRPr lang="en-US" sz="2400" u="sng" dirty="0"/>
          </a:p>
          <a:p>
            <a:pPr marL="0" indent="0">
              <a:buNone/>
            </a:pPr>
            <a:r>
              <a:rPr lang="en-US" sz="2400" dirty="0"/>
              <a:t>Society for Healthcare Epidemiology of America</a:t>
            </a:r>
          </a:p>
          <a:p>
            <a:pPr marL="342900" indent="-342900"/>
            <a:r>
              <a:rPr lang="en-US" sz="2400" dirty="0"/>
              <a:t>FAQs about CLABSIs </a:t>
            </a:r>
            <a:r>
              <a:rPr lang="en-US" sz="2400" u="sng" dirty="0">
                <a:hlinkClick r:id="rId4"/>
              </a:rPr>
              <a:t>https://www.shea-online.org/images/patients/NNL_CA-BSI.pdf</a:t>
            </a:r>
            <a:endParaRPr lang="en-US" sz="2400" dirty="0"/>
          </a:p>
          <a:p>
            <a:pPr marL="342900" indent="-342900" fontAlgn="base"/>
            <a:r>
              <a:rPr lang="en-US" sz="2400" dirty="0"/>
              <a:t>FAQs about CAUTIs - </a:t>
            </a:r>
            <a:r>
              <a:rPr lang="en-US" sz="2400" u="sng" dirty="0">
                <a:hlinkClick r:id="rId5"/>
              </a:rPr>
              <a:t>https://www.shea-online.org/images/patients/NNL_CA-UTI.pdf</a:t>
            </a:r>
            <a:endParaRPr lang="en-US" sz="2400" dirty="0"/>
          </a:p>
          <a:p>
            <a:pPr marL="0" indent="0">
              <a:buNone/>
            </a:pPr>
            <a:br>
              <a:rPr lang="en-US" sz="2400" dirty="0"/>
            </a:br>
            <a:br>
              <a:rPr lang="en-US" sz="2400" dirty="0"/>
            </a:br>
            <a:endParaRPr lang="en-US" sz="2400" dirty="0"/>
          </a:p>
          <a:p>
            <a:pPr>
              <a:lnSpc>
                <a:spcPct val="100000"/>
              </a:lnSpc>
            </a:pPr>
            <a:endParaRPr lang="en-US" sz="2400" dirty="0"/>
          </a:p>
        </p:txBody>
      </p:sp>
    </p:spTree>
    <p:extLst>
      <p:ext uri="{BB962C8B-B14F-4D97-AF65-F5344CB8AC3E}">
        <p14:creationId xmlns:p14="http://schemas.microsoft.com/office/powerpoint/2010/main" val="329744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325865"/>
          </a:xfrm>
        </p:spPr>
        <p:txBody>
          <a:bodyPr>
            <a:normAutofit/>
          </a:bodyPr>
          <a:lstStyle/>
          <a:p>
            <a:r>
              <a:rPr lang="en-US" sz="5400" dirty="0">
                <a:solidFill>
                  <a:schemeClr val="tx1"/>
                </a:solidFill>
              </a:rPr>
              <a:t>2: To the right person</a:t>
            </a:r>
          </a:p>
        </p:txBody>
      </p:sp>
    </p:spTree>
    <p:extLst>
      <p:ext uri="{BB962C8B-B14F-4D97-AF65-F5344CB8AC3E}">
        <p14:creationId xmlns:p14="http://schemas.microsoft.com/office/powerpoint/2010/main" val="44916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To the right person</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120515"/>
          </a:xfrm>
        </p:spPr>
        <p:txBody>
          <a:bodyPr>
            <a:noAutofit/>
          </a:bodyPr>
          <a:lstStyle/>
          <a:p>
            <a:pPr marL="0" lvl="1" indent="0">
              <a:lnSpc>
                <a:spcPct val="100000"/>
              </a:lnSpc>
              <a:buNone/>
            </a:pPr>
            <a:r>
              <a:rPr lang="en-US" sz="2400" dirty="0"/>
              <a:t>Delivering education to the right person means that both patients and family members or caregivers should be educated about how to help prevent CAUTIs and CLABSIs.</a:t>
            </a:r>
          </a:p>
          <a:p>
            <a:pPr marL="0" lvl="1" indent="0">
              <a:lnSpc>
                <a:spcPct val="100000"/>
              </a:lnSpc>
              <a:buNone/>
            </a:pPr>
            <a:r>
              <a:rPr lang="en-US" sz="2400" b="1" dirty="0"/>
              <a:t>Patients</a:t>
            </a:r>
            <a:endParaRPr lang="en-US" sz="2400" dirty="0"/>
          </a:p>
          <a:p>
            <a:pPr marL="354013" lvl="1" indent="-342900">
              <a:lnSpc>
                <a:spcPct val="100000"/>
              </a:lnSpc>
            </a:pPr>
            <a:r>
              <a:rPr lang="en-US" sz="2400" dirty="0"/>
              <a:t>When educated about the risk of HAIs, and the actions they can take to reduce these risks, patients can help in efforts to prevent these infections.</a:t>
            </a:r>
          </a:p>
          <a:p>
            <a:pPr marL="0" lvl="1" indent="0">
              <a:lnSpc>
                <a:spcPct val="100000"/>
              </a:lnSpc>
              <a:buNone/>
            </a:pPr>
            <a:r>
              <a:rPr lang="en-US" sz="2400" b="1" dirty="0"/>
              <a:t>Family members or caregivers</a:t>
            </a:r>
            <a:endParaRPr lang="en-US" sz="2400" dirty="0"/>
          </a:p>
          <a:p>
            <a:pPr marL="342900" indent="-342900">
              <a:lnSpc>
                <a:spcPct val="100000"/>
              </a:lnSpc>
            </a:pPr>
            <a:r>
              <a:rPr lang="en-US" sz="2400" dirty="0"/>
              <a:t>Not all patients may be feeling well enough to advocate for themselves in the hospital or take care of themselves after discharge. In this case, educating a patient’s family member or caregiver can allow these others to act on behalf of the patient.</a:t>
            </a:r>
          </a:p>
        </p:txBody>
      </p:sp>
    </p:spTree>
    <p:extLst>
      <p:ext uri="{BB962C8B-B14F-4D97-AF65-F5344CB8AC3E}">
        <p14:creationId xmlns:p14="http://schemas.microsoft.com/office/powerpoint/2010/main" val="162757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325865"/>
          </a:xfrm>
        </p:spPr>
        <p:txBody>
          <a:bodyPr>
            <a:normAutofit/>
          </a:bodyPr>
          <a:lstStyle/>
          <a:p>
            <a:r>
              <a:rPr lang="en-US" sz="5400" dirty="0">
                <a:solidFill>
                  <a:schemeClr val="tx1"/>
                </a:solidFill>
              </a:rPr>
              <a:t>3: In the right format</a:t>
            </a:r>
          </a:p>
        </p:txBody>
      </p:sp>
    </p:spTree>
    <p:extLst>
      <p:ext uri="{BB962C8B-B14F-4D97-AF65-F5344CB8AC3E}">
        <p14:creationId xmlns:p14="http://schemas.microsoft.com/office/powerpoint/2010/main" val="324553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In the right format</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120515"/>
          </a:xfrm>
        </p:spPr>
        <p:txBody>
          <a:bodyPr>
            <a:noAutofit/>
          </a:bodyPr>
          <a:lstStyle/>
          <a:p>
            <a:pPr marL="0" indent="0">
              <a:lnSpc>
                <a:spcPct val="100000"/>
              </a:lnSpc>
              <a:buNone/>
            </a:pPr>
            <a:r>
              <a:rPr lang="en-US" dirty="0"/>
              <a:t>The right format describes the types of resources that can be used to deliver patient and family education.</a:t>
            </a:r>
          </a:p>
          <a:p>
            <a:pPr marL="0" indent="0">
              <a:lnSpc>
                <a:spcPct val="100000"/>
              </a:lnSpc>
              <a:buNone/>
            </a:pPr>
            <a:r>
              <a:rPr lang="en-US" dirty="0"/>
              <a:t>  </a:t>
            </a:r>
          </a:p>
          <a:p>
            <a:pPr marL="0" indent="0">
              <a:lnSpc>
                <a:spcPct val="100000"/>
              </a:lnSpc>
              <a:buNone/>
            </a:pPr>
            <a:r>
              <a:rPr lang="en-US" dirty="0"/>
              <a:t>Different formats for patient education include:</a:t>
            </a:r>
          </a:p>
          <a:p>
            <a:pPr marL="468313" lvl="1" indent="-457200">
              <a:lnSpc>
                <a:spcPct val="100000"/>
              </a:lnSpc>
            </a:pPr>
            <a:r>
              <a:rPr lang="en-US" dirty="0"/>
              <a:t>Paper resources (e.g., handouts, booklets, packets)</a:t>
            </a:r>
          </a:p>
          <a:p>
            <a:pPr marL="468313" lvl="1" indent="-457200">
              <a:lnSpc>
                <a:spcPct val="100000"/>
              </a:lnSpc>
            </a:pPr>
            <a:r>
              <a:rPr lang="en-US" dirty="0"/>
              <a:t>Posted resources (e.g., posters and digital signage)</a:t>
            </a:r>
          </a:p>
          <a:p>
            <a:pPr marL="468313" lvl="1" indent="-457200">
              <a:lnSpc>
                <a:spcPct val="100000"/>
              </a:lnSpc>
            </a:pPr>
            <a:r>
              <a:rPr lang="en-US" dirty="0"/>
              <a:t>Electronic resources (e.g., patient portals, internet)</a:t>
            </a:r>
            <a:br>
              <a:rPr lang="en-US" dirty="0"/>
            </a:br>
            <a:endParaRPr lang="en-US" sz="2400" dirty="0"/>
          </a:p>
        </p:txBody>
      </p:sp>
    </p:spTree>
    <p:extLst>
      <p:ext uri="{BB962C8B-B14F-4D97-AF65-F5344CB8AC3E}">
        <p14:creationId xmlns:p14="http://schemas.microsoft.com/office/powerpoint/2010/main" val="185529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5B3F-96BE-374B-9C89-1700481FDFE5}"/>
              </a:ext>
            </a:extLst>
          </p:cNvPr>
          <p:cNvSpPr>
            <a:spLocks noGrp="1"/>
          </p:cNvSpPr>
          <p:nvPr>
            <p:ph type="title"/>
          </p:nvPr>
        </p:nvSpPr>
        <p:spPr/>
        <p:txBody>
          <a:bodyPr anchor="ctr"/>
          <a:lstStyle/>
          <a:p>
            <a:r>
              <a:rPr lang="en-US" dirty="0"/>
              <a:t>Paper resources</a:t>
            </a:r>
          </a:p>
        </p:txBody>
      </p:sp>
      <p:sp>
        <p:nvSpPr>
          <p:cNvPr id="3" name="Text Placeholder 2">
            <a:extLst>
              <a:ext uri="{FF2B5EF4-FFF2-40B4-BE49-F238E27FC236}">
                <a16:creationId xmlns:a16="http://schemas.microsoft.com/office/drawing/2014/main" id="{993EDD79-DC31-9845-B04F-FA7A705C4B5A}"/>
              </a:ext>
            </a:extLst>
          </p:cNvPr>
          <p:cNvSpPr>
            <a:spLocks noGrp="1"/>
          </p:cNvSpPr>
          <p:nvPr>
            <p:ph type="body" idx="1"/>
          </p:nvPr>
        </p:nvSpPr>
        <p:spPr>
          <a:xfrm>
            <a:off x="839788" y="1690688"/>
            <a:ext cx="10512424" cy="1622528"/>
          </a:xfrm>
        </p:spPr>
        <p:txBody>
          <a:bodyPr anchor="t"/>
          <a:lstStyle/>
          <a:p>
            <a:pPr>
              <a:lnSpc>
                <a:spcPct val="100000"/>
              </a:lnSpc>
            </a:pPr>
            <a:r>
              <a:rPr lang="en-US" sz="2400" b="0" dirty="0"/>
              <a:t>The value of paper resources is that patients do not need an electronic device to access them and can make notes directly on paper. The length and format of these resources varies depending on the intent. Handouts are 1-2 pages and can tell a focused story about:</a:t>
            </a:r>
          </a:p>
          <a:p>
            <a:endParaRPr lang="en-US" sz="2000" b="0" dirty="0"/>
          </a:p>
          <a:p>
            <a:endParaRPr lang="en-US" sz="2000" b="0" dirty="0"/>
          </a:p>
        </p:txBody>
      </p:sp>
      <p:sp>
        <p:nvSpPr>
          <p:cNvPr id="4" name="Content Placeholder 3">
            <a:extLst>
              <a:ext uri="{FF2B5EF4-FFF2-40B4-BE49-F238E27FC236}">
                <a16:creationId xmlns:a16="http://schemas.microsoft.com/office/drawing/2014/main" id="{6AF50C68-C9C5-594E-BE45-E422283F1E88}"/>
              </a:ext>
            </a:extLst>
          </p:cNvPr>
          <p:cNvSpPr>
            <a:spLocks noGrp="1"/>
          </p:cNvSpPr>
          <p:nvPr>
            <p:ph sz="half" idx="2"/>
          </p:nvPr>
        </p:nvSpPr>
        <p:spPr>
          <a:xfrm>
            <a:off x="3719132" y="3193143"/>
            <a:ext cx="7973758" cy="3385239"/>
          </a:xfrm>
        </p:spPr>
        <p:txBody>
          <a:bodyPr>
            <a:noAutofit/>
          </a:bodyPr>
          <a:lstStyle/>
          <a:p>
            <a:pPr lvl="1">
              <a:lnSpc>
                <a:spcPct val="100000"/>
              </a:lnSpc>
            </a:pPr>
            <a:r>
              <a:rPr lang="en-US" sz="2000" dirty="0"/>
              <a:t>Why devices are used</a:t>
            </a:r>
          </a:p>
          <a:p>
            <a:pPr lvl="1">
              <a:lnSpc>
                <a:spcPct val="100000"/>
              </a:lnSpc>
            </a:pPr>
            <a:r>
              <a:rPr lang="en-US" sz="2000" dirty="0"/>
              <a:t>The risks that Foley catheters or central lines create for infection and their consequences for the patient</a:t>
            </a:r>
          </a:p>
          <a:p>
            <a:pPr lvl="1">
              <a:lnSpc>
                <a:spcPct val="100000"/>
              </a:lnSpc>
            </a:pPr>
            <a:r>
              <a:rPr lang="en-US" sz="2000" dirty="0"/>
              <a:t>The steps the patient, caregiver, and care team can take to keep the patient safe</a:t>
            </a:r>
          </a:p>
          <a:p>
            <a:pPr lvl="1">
              <a:lnSpc>
                <a:spcPct val="100000"/>
              </a:lnSpc>
            </a:pPr>
            <a:r>
              <a:rPr lang="en-US" sz="2000" dirty="0"/>
              <a:t>What behaviors to expect from care team members and how to speak up in support of their own care</a:t>
            </a:r>
          </a:p>
          <a:p>
            <a:pPr lvl="1">
              <a:lnSpc>
                <a:spcPct val="100000"/>
              </a:lnSpc>
            </a:pPr>
            <a:r>
              <a:rPr lang="en-US" sz="2000" dirty="0"/>
              <a:t>Discharge instructions</a:t>
            </a:r>
          </a:p>
          <a:p>
            <a:pPr marL="11112" lvl="1" indent="0">
              <a:lnSpc>
                <a:spcPct val="100000"/>
              </a:lnSpc>
              <a:buNone/>
            </a:pPr>
            <a:r>
              <a:rPr lang="en-US" sz="2400" dirty="0"/>
              <a:t>Handbooks and information packets are generally longer and can serve as reference guides for patients. </a:t>
            </a:r>
            <a:br>
              <a:rPr lang="en-US" sz="2000" dirty="0"/>
            </a:br>
            <a:endParaRPr lang="en-US" sz="2000" dirty="0"/>
          </a:p>
        </p:txBody>
      </p:sp>
      <p:pic>
        <p:nvPicPr>
          <p:cNvPr id="8" name="Picture 7" descr="A mockup of a paper pamphlet titled &quot;For Patients and Visitors: Preventing Infections.&quot; Only the subheadings are legible, which repeat the bullets on this slide. A small illustration of two medical professionals speaking to one another is in the top left.">
            <a:extLst>
              <a:ext uri="{FF2B5EF4-FFF2-40B4-BE49-F238E27FC236}">
                <a16:creationId xmlns:a16="http://schemas.microsoft.com/office/drawing/2014/main" id="{A4C8DB57-82DA-BA41-B563-FFC980D7F5E0}"/>
              </a:ext>
            </a:extLst>
          </p:cNvPr>
          <p:cNvPicPr>
            <a:picLocks noChangeAspect="1"/>
          </p:cNvPicPr>
          <p:nvPr/>
        </p:nvPicPr>
        <p:blipFill>
          <a:blip r:embed="rId2"/>
          <a:stretch>
            <a:fillRect/>
          </a:stretch>
        </p:blipFill>
        <p:spPr>
          <a:xfrm>
            <a:off x="839788" y="3429000"/>
            <a:ext cx="2634757" cy="3063874"/>
          </a:xfrm>
          <a:prstGeom prst="rect">
            <a:avLst/>
          </a:prstGeom>
        </p:spPr>
      </p:pic>
    </p:spTree>
    <p:extLst>
      <p:ext uri="{BB962C8B-B14F-4D97-AF65-F5344CB8AC3E}">
        <p14:creationId xmlns:p14="http://schemas.microsoft.com/office/powerpoint/2010/main" val="418631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5B3F-96BE-374B-9C89-1700481FDFE5}"/>
              </a:ext>
            </a:extLst>
          </p:cNvPr>
          <p:cNvSpPr>
            <a:spLocks noGrp="1"/>
          </p:cNvSpPr>
          <p:nvPr>
            <p:ph type="title"/>
          </p:nvPr>
        </p:nvSpPr>
        <p:spPr/>
        <p:txBody>
          <a:bodyPr anchor="ctr"/>
          <a:lstStyle/>
          <a:p>
            <a:r>
              <a:rPr lang="en-US" dirty="0"/>
              <a:t>Posted resources</a:t>
            </a:r>
          </a:p>
        </p:txBody>
      </p:sp>
      <p:sp>
        <p:nvSpPr>
          <p:cNvPr id="3" name="Text Placeholder 2">
            <a:extLst>
              <a:ext uri="{FF2B5EF4-FFF2-40B4-BE49-F238E27FC236}">
                <a16:creationId xmlns:a16="http://schemas.microsoft.com/office/drawing/2014/main" id="{993EDD79-DC31-9845-B04F-FA7A705C4B5A}"/>
              </a:ext>
            </a:extLst>
          </p:cNvPr>
          <p:cNvSpPr>
            <a:spLocks noGrp="1"/>
          </p:cNvSpPr>
          <p:nvPr>
            <p:ph type="body" idx="1"/>
          </p:nvPr>
        </p:nvSpPr>
        <p:spPr>
          <a:xfrm>
            <a:off x="839788" y="1653894"/>
            <a:ext cx="5256212" cy="2395819"/>
          </a:xfrm>
        </p:spPr>
        <p:txBody>
          <a:bodyPr anchor="t"/>
          <a:lstStyle/>
          <a:p>
            <a:pPr>
              <a:lnSpc>
                <a:spcPct val="100000"/>
              </a:lnSpc>
            </a:pPr>
            <a:r>
              <a:rPr lang="en-US" sz="2400" b="0" dirty="0"/>
              <a:t>Signs, posted flyers, and electronic communication methods such as TV screens, tablet home screens, or screensavers can be used to remind patients about infection prevention practices.</a:t>
            </a:r>
          </a:p>
          <a:p>
            <a:endParaRPr lang="en-US" sz="2400" b="0" dirty="0"/>
          </a:p>
        </p:txBody>
      </p:sp>
      <p:sp>
        <p:nvSpPr>
          <p:cNvPr id="4" name="Content Placeholder 3">
            <a:extLst>
              <a:ext uri="{FF2B5EF4-FFF2-40B4-BE49-F238E27FC236}">
                <a16:creationId xmlns:a16="http://schemas.microsoft.com/office/drawing/2014/main" id="{6AF50C68-C9C5-594E-BE45-E422283F1E88}"/>
              </a:ext>
            </a:extLst>
          </p:cNvPr>
          <p:cNvSpPr>
            <a:spLocks noGrp="1"/>
          </p:cNvSpPr>
          <p:nvPr>
            <p:ph sz="half" idx="2"/>
          </p:nvPr>
        </p:nvSpPr>
        <p:spPr>
          <a:xfrm>
            <a:off x="6493266" y="365125"/>
            <a:ext cx="5479278" cy="3684588"/>
          </a:xfrm>
        </p:spPr>
        <p:txBody>
          <a:bodyPr>
            <a:noAutofit/>
          </a:bodyPr>
          <a:lstStyle/>
          <a:p>
            <a:pPr marL="342900" indent="-342900">
              <a:lnSpc>
                <a:spcPct val="100000"/>
              </a:lnSpc>
            </a:pPr>
            <a:r>
              <a:rPr lang="en-US" sz="2400" dirty="0"/>
              <a:t>Resources posted in patient rooms can be used to remind patients about device maintenance care. </a:t>
            </a:r>
          </a:p>
          <a:p>
            <a:pPr lvl="1">
              <a:lnSpc>
                <a:spcPct val="100000"/>
              </a:lnSpc>
            </a:pPr>
            <a:r>
              <a:rPr lang="en-US" sz="2000" dirty="0"/>
              <a:t>“Do you have a central line? Did you bathe with CHG?”</a:t>
            </a:r>
          </a:p>
          <a:p>
            <a:pPr lvl="1">
              <a:lnSpc>
                <a:spcPct val="100000"/>
              </a:lnSpc>
            </a:pPr>
            <a:r>
              <a:rPr lang="en-US" sz="2000" dirty="0"/>
              <a:t>“Scrub the Hub”</a:t>
            </a:r>
          </a:p>
          <a:p>
            <a:pPr marL="342900" lvl="1" indent="-331788">
              <a:lnSpc>
                <a:spcPct val="100000"/>
              </a:lnSpc>
            </a:pPr>
            <a:r>
              <a:rPr lang="en-US" sz="2400" dirty="0"/>
              <a:t>Flyers posted in more public locations, such as outside patient rooms, hallways, or elevators, can inform patients and caregivers about infection prevention policies that apply to all patients. </a:t>
            </a:r>
          </a:p>
          <a:p>
            <a:pPr marL="687388" lvl="2" indent="-219075">
              <a:lnSpc>
                <a:spcPct val="100000"/>
              </a:lnSpc>
            </a:pPr>
            <a:r>
              <a:rPr lang="en-US" sz="2000" dirty="0"/>
              <a:t>Posted flyers can convey importance </a:t>
            </a:r>
            <a:br>
              <a:rPr lang="en-US" sz="2000" dirty="0"/>
            </a:br>
            <a:r>
              <a:rPr lang="en-US" sz="2000" dirty="0"/>
              <a:t>of device removal</a:t>
            </a:r>
          </a:p>
          <a:p>
            <a:pPr marL="342900" lvl="2" indent="-331788">
              <a:lnSpc>
                <a:spcPct val="100000"/>
              </a:lnSpc>
            </a:pPr>
            <a:r>
              <a:rPr lang="en-US" dirty="0"/>
              <a:t>Posters can also be used as a friendly reminder to patients that they are encouraged to speak up.</a:t>
            </a:r>
            <a:br>
              <a:rPr lang="en-US" dirty="0"/>
            </a:br>
            <a:endParaRPr lang="en-US" dirty="0"/>
          </a:p>
        </p:txBody>
      </p:sp>
      <p:pic>
        <p:nvPicPr>
          <p:cNvPr id="10" name="Picture 9" descr="A mockup of a poster titled &quot;Support to speak out&quot; with subheadings that say 'Equip,&quot; &quot;Educate,&quot; and &quot;Encourage.&quot; A simple illustration of a clipboard is on the left side.">
            <a:extLst>
              <a:ext uri="{FF2B5EF4-FFF2-40B4-BE49-F238E27FC236}">
                <a16:creationId xmlns:a16="http://schemas.microsoft.com/office/drawing/2014/main" id="{FCFBC00F-DEA9-0744-913D-9D2A83F80CFC}"/>
              </a:ext>
            </a:extLst>
          </p:cNvPr>
          <p:cNvPicPr>
            <a:picLocks noChangeAspect="1"/>
          </p:cNvPicPr>
          <p:nvPr/>
        </p:nvPicPr>
        <p:blipFill>
          <a:blip r:embed="rId2"/>
          <a:stretch>
            <a:fillRect/>
          </a:stretch>
        </p:blipFill>
        <p:spPr>
          <a:xfrm>
            <a:off x="302581" y="4137057"/>
            <a:ext cx="2914271" cy="1968079"/>
          </a:xfrm>
          <a:prstGeom prst="rect">
            <a:avLst/>
          </a:prstGeom>
        </p:spPr>
      </p:pic>
      <p:pic>
        <p:nvPicPr>
          <p:cNvPr id="11" name="Picture 10" descr="A mockup of a poster titled &quot;Scrub the Hub&quot; with text that reads &quot;Here's how you can protect yourself from infection.&quot; Multiple horizontal lines are included to represent additional lines of text.">
            <a:extLst>
              <a:ext uri="{FF2B5EF4-FFF2-40B4-BE49-F238E27FC236}">
                <a16:creationId xmlns:a16="http://schemas.microsoft.com/office/drawing/2014/main" id="{E4DDE7E8-6D9E-5742-8589-897779B85F89}"/>
              </a:ext>
            </a:extLst>
          </p:cNvPr>
          <p:cNvPicPr>
            <a:picLocks noChangeAspect="1"/>
          </p:cNvPicPr>
          <p:nvPr/>
        </p:nvPicPr>
        <p:blipFill>
          <a:blip r:embed="rId3"/>
          <a:stretch>
            <a:fillRect/>
          </a:stretch>
        </p:blipFill>
        <p:spPr>
          <a:xfrm>
            <a:off x="3427173" y="4161442"/>
            <a:ext cx="2884191" cy="1943694"/>
          </a:xfrm>
          <a:prstGeom prst="rect">
            <a:avLst/>
          </a:prstGeom>
        </p:spPr>
      </p:pic>
    </p:spTree>
    <p:extLst>
      <p:ext uri="{BB962C8B-B14F-4D97-AF65-F5344CB8AC3E}">
        <p14:creationId xmlns:p14="http://schemas.microsoft.com/office/powerpoint/2010/main" val="211719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11C8-1E5B-7A4C-B59D-848C6679B78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825A2CB-7FA4-B540-AD58-C2BC0C2C51F0}"/>
              </a:ext>
            </a:extLst>
          </p:cNvPr>
          <p:cNvSpPr>
            <a:spLocks noGrp="1"/>
          </p:cNvSpPr>
          <p:nvPr>
            <p:ph idx="1"/>
          </p:nvPr>
        </p:nvSpPr>
        <p:spPr>
          <a:xfrm>
            <a:off x="838200" y="1690688"/>
            <a:ext cx="10515600" cy="4351338"/>
          </a:xfrm>
        </p:spPr>
        <p:txBody>
          <a:bodyPr>
            <a:noAutofit/>
          </a:bodyPr>
          <a:lstStyle/>
          <a:p>
            <a:pPr marL="0" indent="0">
              <a:lnSpc>
                <a:spcPct val="100000"/>
              </a:lnSpc>
              <a:spcBef>
                <a:spcPts val="3000"/>
              </a:spcBef>
              <a:buNone/>
            </a:pPr>
            <a:r>
              <a:rPr lang="en-US" sz="2800" dirty="0"/>
              <a:t>Patients have a role in preventing HAIs while they are hospitalized, and an interest in strengthening hospitals’ HAI prevention efforts. </a:t>
            </a:r>
          </a:p>
          <a:p>
            <a:pPr marL="0" indent="0">
              <a:lnSpc>
                <a:spcPct val="100000"/>
              </a:lnSpc>
              <a:spcBef>
                <a:spcPts val="3000"/>
              </a:spcBef>
              <a:buNone/>
            </a:pPr>
            <a:r>
              <a:rPr lang="en-US" sz="2800" dirty="0"/>
              <a:t>While many hospitals educate patients on general infection prevention, such as relaying the importance of hand hygiene, they do not always provide education that specifically addresses the prevention of HAIs such as CAUTIs and CLABSIs.</a:t>
            </a:r>
          </a:p>
        </p:txBody>
      </p:sp>
    </p:spTree>
    <p:extLst>
      <p:ext uri="{BB962C8B-B14F-4D97-AF65-F5344CB8AC3E}">
        <p14:creationId xmlns:p14="http://schemas.microsoft.com/office/powerpoint/2010/main" val="216987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Electronic resources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3949065"/>
          </a:xfrm>
        </p:spPr>
        <p:txBody>
          <a:bodyPr>
            <a:noAutofit/>
          </a:bodyPr>
          <a:lstStyle/>
          <a:p>
            <a:pPr marL="0" indent="0">
              <a:lnSpc>
                <a:spcPct val="100000"/>
              </a:lnSpc>
              <a:buNone/>
            </a:pPr>
            <a:r>
              <a:rPr lang="en-US" sz="2400" dirty="0"/>
              <a:t>To ensure that patients who want information about caring for themselves and preventing infections have easy access to the most accurate material, organizations can provide electronic resources to patients and their families. </a:t>
            </a:r>
          </a:p>
          <a:p>
            <a:pPr>
              <a:lnSpc>
                <a:spcPct val="100000"/>
              </a:lnSpc>
            </a:pPr>
            <a:endParaRPr lang="en-US" sz="2400" dirty="0"/>
          </a:p>
          <a:p>
            <a:pPr marL="0" indent="0">
              <a:lnSpc>
                <a:spcPct val="100000"/>
              </a:lnSpc>
              <a:buNone/>
            </a:pPr>
            <a:r>
              <a:rPr lang="en-US" sz="2400" b="1" dirty="0"/>
              <a:t>Patient portals</a:t>
            </a:r>
          </a:p>
          <a:p>
            <a:pPr marL="290513" indent="-290513">
              <a:lnSpc>
                <a:spcPct val="100000"/>
              </a:lnSpc>
            </a:pPr>
            <a:r>
              <a:rPr lang="en-US" sz="2400" dirty="0"/>
              <a:t>Can provide patients with access to their personal health information and educational materials during their hospital stay (through an inpatient portal) or outside of the hospital (through an outpatient portal).</a:t>
            </a:r>
          </a:p>
          <a:p>
            <a:pPr marL="0" indent="0">
              <a:lnSpc>
                <a:spcPct val="100000"/>
              </a:lnSpc>
              <a:buNone/>
            </a:pPr>
            <a:r>
              <a:rPr lang="en-US" sz="2400" b="1" dirty="0"/>
              <a:t>Public hospital websites</a:t>
            </a:r>
          </a:p>
          <a:p>
            <a:pPr marL="290513" indent="-290513">
              <a:lnSpc>
                <a:spcPct val="100000"/>
              </a:lnSpc>
            </a:pPr>
            <a:r>
              <a:rPr lang="en-US" sz="2400" dirty="0"/>
              <a:t>Provide information for patients who do not have a patient portal as well as for family members and caregivers.</a:t>
            </a:r>
          </a:p>
        </p:txBody>
      </p:sp>
    </p:spTree>
    <p:extLst>
      <p:ext uri="{BB962C8B-B14F-4D97-AF65-F5344CB8AC3E}">
        <p14:creationId xmlns:p14="http://schemas.microsoft.com/office/powerpoint/2010/main" val="83349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DF0E-F48C-4338-B106-A5A633273D36}"/>
              </a:ext>
            </a:extLst>
          </p:cNvPr>
          <p:cNvSpPr>
            <a:spLocks noGrp="1"/>
          </p:cNvSpPr>
          <p:nvPr>
            <p:ph type="title"/>
          </p:nvPr>
        </p:nvSpPr>
        <p:spPr/>
        <p:txBody>
          <a:bodyPr>
            <a:normAutofit/>
          </a:bodyPr>
          <a:lstStyle/>
          <a:p>
            <a:r>
              <a:rPr lang="en-US" dirty="0">
                <a:latin typeface="Arial"/>
                <a:cs typeface="Arial"/>
              </a:rPr>
              <a:t>Guidelines for patient </a:t>
            </a:r>
            <a:br>
              <a:rPr lang="en-US" dirty="0">
                <a:latin typeface="Arial"/>
                <a:cs typeface="Arial"/>
              </a:rPr>
            </a:br>
            <a:r>
              <a:rPr lang="en-US" dirty="0">
                <a:latin typeface="Arial"/>
                <a:cs typeface="Arial"/>
              </a:rPr>
              <a:t>education resources</a:t>
            </a:r>
            <a:endParaRPr lang="en-US" dirty="0"/>
          </a:p>
        </p:txBody>
      </p:sp>
      <p:sp>
        <p:nvSpPr>
          <p:cNvPr id="3" name="Content Placeholder 2">
            <a:extLst>
              <a:ext uri="{FF2B5EF4-FFF2-40B4-BE49-F238E27FC236}">
                <a16:creationId xmlns:a16="http://schemas.microsoft.com/office/drawing/2014/main" id="{C794CBCA-995B-415A-836F-0251D2902C24}"/>
              </a:ext>
            </a:extLst>
          </p:cNvPr>
          <p:cNvSpPr>
            <a:spLocks noGrp="1"/>
          </p:cNvSpPr>
          <p:nvPr>
            <p:ph idx="1"/>
          </p:nvPr>
        </p:nvSpPr>
        <p:spPr>
          <a:xfrm>
            <a:off x="838200" y="1825625"/>
            <a:ext cx="10515600" cy="4847024"/>
          </a:xfrm>
        </p:spPr>
        <p:txBody>
          <a:bodyPr vert="horz" lIns="91440" tIns="45720" rIns="91440" bIns="45720" rtlCol="0" anchor="t">
            <a:normAutofit lnSpcReduction="10000"/>
          </a:bodyPr>
          <a:lstStyle/>
          <a:p>
            <a:pPr marL="0" indent="0">
              <a:lnSpc>
                <a:spcPct val="110000"/>
              </a:lnSpc>
              <a:buNone/>
            </a:pPr>
            <a:r>
              <a:rPr lang="en-US" dirty="0">
                <a:latin typeface="Arial"/>
                <a:cs typeface="Arial"/>
              </a:rPr>
              <a:t>To create resources that are easy to understand, they should be:</a:t>
            </a:r>
          </a:p>
          <a:p>
            <a:pPr marL="468313" indent="-468313">
              <a:lnSpc>
                <a:spcPct val="110000"/>
              </a:lnSpc>
            </a:pPr>
            <a:r>
              <a:rPr lang="en-US" dirty="0">
                <a:latin typeface="Arial"/>
                <a:cs typeface="Arial"/>
              </a:rPr>
              <a:t>Written at a 6th-grade reading level or lower</a:t>
            </a:r>
          </a:p>
          <a:p>
            <a:pPr marL="468313" indent="-468313">
              <a:lnSpc>
                <a:spcPct val="110000"/>
              </a:lnSpc>
            </a:pPr>
            <a:r>
              <a:rPr lang="en-US" dirty="0">
                <a:latin typeface="Arial"/>
                <a:cs typeface="Arial"/>
              </a:rPr>
              <a:t>Use plain language (i.e., avoid medical jargon when possible and explain medical terms when necessary)</a:t>
            </a:r>
            <a:endParaRPr lang="en-US" dirty="0"/>
          </a:p>
          <a:p>
            <a:pPr marL="468313" indent="-468313">
              <a:lnSpc>
                <a:spcPct val="110000"/>
              </a:lnSpc>
            </a:pPr>
            <a:r>
              <a:rPr lang="en-US" dirty="0">
                <a:latin typeface="Arial"/>
                <a:cs typeface="Arial"/>
              </a:rPr>
              <a:t>Use short sentences and paragraphs</a:t>
            </a:r>
          </a:p>
          <a:p>
            <a:pPr marL="468313" indent="-468313">
              <a:lnSpc>
                <a:spcPct val="110000"/>
              </a:lnSpc>
            </a:pPr>
            <a:r>
              <a:rPr lang="en-US" dirty="0">
                <a:latin typeface="Arial"/>
                <a:cs typeface="Arial"/>
              </a:rPr>
              <a:t>Use visuals (e.g., pictures, illustrations, infographics) instead of words when possible</a:t>
            </a:r>
            <a:endParaRPr lang="en-US" dirty="0"/>
          </a:p>
        </p:txBody>
      </p:sp>
    </p:spTree>
    <p:extLst>
      <p:ext uri="{BB962C8B-B14F-4D97-AF65-F5344CB8AC3E}">
        <p14:creationId xmlns:p14="http://schemas.microsoft.com/office/powerpoint/2010/main" val="402623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325865"/>
          </a:xfrm>
        </p:spPr>
        <p:txBody>
          <a:bodyPr>
            <a:normAutofit/>
          </a:bodyPr>
          <a:lstStyle/>
          <a:p>
            <a:r>
              <a:rPr lang="en-US" sz="5400" dirty="0">
                <a:solidFill>
                  <a:schemeClr val="tx1"/>
                </a:solidFill>
              </a:rPr>
              <a:t>4: Through the </a:t>
            </a:r>
            <a:br>
              <a:rPr lang="en-US" sz="5400" dirty="0">
                <a:solidFill>
                  <a:schemeClr val="tx1"/>
                </a:solidFill>
              </a:rPr>
            </a:br>
            <a:r>
              <a:rPr lang="en-US" sz="5400" dirty="0">
                <a:solidFill>
                  <a:schemeClr val="tx1"/>
                </a:solidFill>
              </a:rPr>
              <a:t>right channel</a:t>
            </a:r>
          </a:p>
        </p:txBody>
      </p:sp>
    </p:spTree>
    <p:extLst>
      <p:ext uri="{BB962C8B-B14F-4D97-AF65-F5344CB8AC3E}">
        <p14:creationId xmlns:p14="http://schemas.microsoft.com/office/powerpoint/2010/main" val="349707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Through the right channel</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074795"/>
          </a:xfrm>
        </p:spPr>
        <p:txBody>
          <a:bodyPr>
            <a:noAutofit/>
          </a:bodyPr>
          <a:lstStyle/>
          <a:p>
            <a:pPr marL="0" indent="0">
              <a:lnSpc>
                <a:spcPct val="100000"/>
              </a:lnSpc>
              <a:buNone/>
            </a:pPr>
            <a:r>
              <a:rPr lang="en-US" sz="2800" dirty="0"/>
              <a:t>The right channel involves the right person to deliver the education and the right way to deliver that education.</a:t>
            </a:r>
            <a:endParaRPr lang="en-US" sz="2800" b="1" dirty="0"/>
          </a:p>
          <a:p>
            <a:pPr>
              <a:lnSpc>
                <a:spcPct val="100000"/>
              </a:lnSpc>
              <a:buFont typeface="Wingdings" pitchFamily="2" charset="2"/>
              <a:buChar char="§"/>
            </a:pPr>
            <a:endParaRPr lang="en-US" sz="2800" b="1" dirty="0"/>
          </a:p>
          <a:p>
            <a:pPr marL="342900" indent="-342900">
              <a:lnSpc>
                <a:spcPct val="100000"/>
              </a:lnSpc>
            </a:pPr>
            <a:r>
              <a:rPr lang="en-US" sz="2800" dirty="0"/>
              <a:t>Care providers are the ones responsible for delivering patient education.</a:t>
            </a:r>
          </a:p>
          <a:p>
            <a:pPr marL="342900" indent="-342900">
              <a:lnSpc>
                <a:spcPct val="100000"/>
              </a:lnSpc>
            </a:pPr>
            <a:r>
              <a:rPr lang="en-US" sz="2800" dirty="0"/>
              <a:t>Verbal instructions should be used to reinforce educational topics.</a:t>
            </a:r>
            <a:br>
              <a:rPr lang="en-US" sz="2800" dirty="0"/>
            </a:br>
            <a:br>
              <a:rPr lang="en-US" sz="2800" dirty="0"/>
            </a:br>
            <a:endParaRPr lang="en-US" sz="2800" dirty="0"/>
          </a:p>
        </p:txBody>
      </p:sp>
    </p:spTree>
    <p:extLst>
      <p:ext uri="{BB962C8B-B14F-4D97-AF65-F5344CB8AC3E}">
        <p14:creationId xmlns:p14="http://schemas.microsoft.com/office/powerpoint/2010/main" val="190820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Care providers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074795"/>
          </a:xfrm>
        </p:spPr>
        <p:txBody>
          <a:bodyPr>
            <a:noAutofit/>
          </a:bodyPr>
          <a:lstStyle/>
          <a:p>
            <a:pPr marL="404813" indent="-404813">
              <a:lnSpc>
                <a:spcPct val="100000"/>
              </a:lnSpc>
            </a:pPr>
            <a:r>
              <a:rPr lang="en-US" sz="2800" dirty="0"/>
              <a:t>Nurses are often the ideal providers of patient and family education due to their involvement in a patient’s care. </a:t>
            </a:r>
          </a:p>
          <a:p>
            <a:pPr marL="404813" indent="-404813">
              <a:lnSpc>
                <a:spcPct val="100000"/>
              </a:lnSpc>
            </a:pPr>
            <a:r>
              <a:rPr lang="en-US" sz="2800" dirty="0"/>
              <a:t>Involving individuals in multiple roles (e.g., nurses and physicians) in patient education is important to ensure a consistent message about infection prevention is delivered to the patient.</a:t>
            </a:r>
            <a:br>
              <a:rPr lang="en-US" sz="2800" dirty="0"/>
            </a:br>
            <a:endParaRPr lang="en-US" sz="2800" dirty="0"/>
          </a:p>
        </p:txBody>
      </p:sp>
    </p:spTree>
    <p:extLst>
      <p:ext uri="{BB962C8B-B14F-4D97-AF65-F5344CB8AC3E}">
        <p14:creationId xmlns:p14="http://schemas.microsoft.com/office/powerpoint/2010/main" val="357496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Verbal instructions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074795"/>
          </a:xfrm>
        </p:spPr>
        <p:txBody>
          <a:bodyPr>
            <a:noAutofit/>
          </a:bodyPr>
          <a:lstStyle/>
          <a:p>
            <a:pPr marL="404813" indent="-404813">
              <a:lnSpc>
                <a:spcPct val="100000"/>
              </a:lnSpc>
            </a:pPr>
            <a:r>
              <a:rPr lang="en-US" sz="2800" dirty="0"/>
              <a:t>Discussions may be particularly impactful at the time of device insertion, during device maintenance, and during rounding.</a:t>
            </a:r>
          </a:p>
          <a:p>
            <a:pPr marL="404813" indent="-404813">
              <a:lnSpc>
                <a:spcPct val="100000"/>
              </a:lnSpc>
            </a:pPr>
            <a:r>
              <a:rPr lang="en-US" sz="2800" dirty="0"/>
              <a:t>Discussion about patient education topics should occur multiple times to reinforce the importance of these topics. </a:t>
            </a:r>
          </a:p>
          <a:p>
            <a:pPr marL="404813" indent="-404813">
              <a:lnSpc>
                <a:spcPct val="100000"/>
              </a:lnSpc>
            </a:pPr>
            <a:r>
              <a:rPr lang="en-US" sz="2800" dirty="0"/>
              <a:t>These discussions can remind patients that information is available for them in paper, posted, or via electronic resources.</a:t>
            </a:r>
          </a:p>
          <a:p>
            <a:pPr marL="0" indent="0">
              <a:lnSpc>
                <a:spcPct val="100000"/>
              </a:lnSpc>
              <a:buNone/>
            </a:pPr>
            <a:br>
              <a:rPr lang="en-US" sz="2800" dirty="0"/>
            </a:br>
            <a:endParaRPr lang="en-US" sz="2800" dirty="0"/>
          </a:p>
        </p:txBody>
      </p:sp>
    </p:spTree>
    <p:extLst>
      <p:ext uri="{BB962C8B-B14F-4D97-AF65-F5344CB8AC3E}">
        <p14:creationId xmlns:p14="http://schemas.microsoft.com/office/powerpoint/2010/main" val="2104747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677695"/>
          </a:xfrm>
        </p:spPr>
        <p:txBody>
          <a:bodyPr>
            <a:normAutofit/>
          </a:bodyPr>
          <a:lstStyle/>
          <a:p>
            <a:r>
              <a:rPr lang="en-US" sz="5400" dirty="0">
                <a:solidFill>
                  <a:schemeClr val="tx1"/>
                </a:solidFill>
              </a:rPr>
              <a:t>5: At the right </a:t>
            </a:r>
            <a:br>
              <a:rPr lang="en-US" sz="5400" dirty="0">
                <a:solidFill>
                  <a:schemeClr val="tx1"/>
                </a:solidFill>
              </a:rPr>
            </a:br>
            <a:r>
              <a:rPr lang="en-US" sz="5400" dirty="0">
                <a:solidFill>
                  <a:schemeClr val="tx1"/>
                </a:solidFill>
              </a:rPr>
              <a:t>time in the patient journey</a:t>
            </a:r>
          </a:p>
        </p:txBody>
      </p:sp>
    </p:spTree>
    <p:extLst>
      <p:ext uri="{BB962C8B-B14F-4D97-AF65-F5344CB8AC3E}">
        <p14:creationId xmlns:p14="http://schemas.microsoft.com/office/powerpoint/2010/main" val="144810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At the right time in the patient journey</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074795"/>
          </a:xfrm>
        </p:spPr>
        <p:txBody>
          <a:bodyPr>
            <a:noAutofit/>
          </a:bodyPr>
          <a:lstStyle/>
          <a:p>
            <a:pPr marL="0" indent="0">
              <a:lnSpc>
                <a:spcPct val="100000"/>
              </a:lnSpc>
              <a:buNone/>
            </a:pPr>
            <a:r>
              <a:rPr lang="en-US" sz="2800" dirty="0"/>
              <a:t>There are many opportunities to deliver patient education throughout a patient’s hospital stay. </a:t>
            </a:r>
          </a:p>
          <a:p>
            <a:pPr marL="0" indent="0">
              <a:lnSpc>
                <a:spcPct val="100000"/>
              </a:lnSpc>
              <a:buNone/>
            </a:pPr>
            <a:r>
              <a:rPr lang="en-US" sz="2800" dirty="0"/>
              <a:t>Providing information at multiple times is important to reinforce these education topics:</a:t>
            </a:r>
          </a:p>
          <a:p>
            <a:pPr marL="404813" indent="-404813">
              <a:lnSpc>
                <a:spcPct val="100000"/>
              </a:lnSpc>
            </a:pPr>
            <a:r>
              <a:rPr lang="en-US" sz="2800" dirty="0"/>
              <a:t>At admission</a:t>
            </a:r>
          </a:p>
          <a:p>
            <a:pPr marL="404813" indent="-404813">
              <a:lnSpc>
                <a:spcPct val="100000"/>
              </a:lnSpc>
            </a:pPr>
            <a:r>
              <a:rPr lang="en-US" sz="2800" dirty="0"/>
              <a:t>When providing care, including during device insertion and maintenance</a:t>
            </a:r>
          </a:p>
          <a:p>
            <a:pPr marL="404813" indent="-404813">
              <a:lnSpc>
                <a:spcPct val="100000"/>
              </a:lnSpc>
            </a:pPr>
            <a:r>
              <a:rPr lang="en-US" sz="2800" dirty="0"/>
              <a:t>At other times during the hospital stay</a:t>
            </a:r>
          </a:p>
          <a:p>
            <a:pPr marL="404813" indent="-404813">
              <a:lnSpc>
                <a:spcPct val="100000"/>
              </a:lnSpc>
            </a:pPr>
            <a:r>
              <a:rPr lang="en-US" sz="2800" dirty="0"/>
              <a:t>At discharge</a:t>
            </a:r>
          </a:p>
          <a:p>
            <a:pPr marL="0" indent="0">
              <a:lnSpc>
                <a:spcPct val="100000"/>
              </a:lnSpc>
              <a:buNone/>
            </a:pPr>
            <a:br>
              <a:rPr lang="en-US" sz="2800" dirty="0"/>
            </a:br>
            <a:endParaRPr lang="en-US" sz="2800" dirty="0"/>
          </a:p>
        </p:txBody>
      </p:sp>
    </p:spTree>
    <p:extLst>
      <p:ext uri="{BB962C8B-B14F-4D97-AF65-F5344CB8AC3E}">
        <p14:creationId xmlns:p14="http://schemas.microsoft.com/office/powerpoint/2010/main" val="50234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At admission</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7"/>
            <a:ext cx="10515600" cy="4074795"/>
          </a:xfrm>
        </p:spPr>
        <p:txBody>
          <a:bodyPr>
            <a:noAutofit/>
          </a:bodyPr>
          <a:lstStyle/>
          <a:p>
            <a:pPr marL="404813" indent="-404813">
              <a:lnSpc>
                <a:spcPct val="100000"/>
              </a:lnSpc>
            </a:pPr>
            <a:r>
              <a:rPr lang="en-US" sz="2800" dirty="0"/>
              <a:t>Booklets or packets provided upon admission can cover general infection prevention information (e.g., hand hygiene) as well as practices specific to the prevention of CAUTIs and CLABSIs (e.g., the role of CHG baths for device maintenance). </a:t>
            </a:r>
          </a:p>
          <a:p>
            <a:pPr marL="404813" indent="-404813">
              <a:lnSpc>
                <a:spcPct val="100000"/>
              </a:lnSpc>
            </a:pPr>
            <a:r>
              <a:rPr lang="en-US" sz="2800" dirty="0"/>
              <a:t>These resources can make it clear to patients that they have a role in their safety in the hospital and that they can speak up about their concerns. </a:t>
            </a:r>
          </a:p>
          <a:p>
            <a:pPr marL="404813" indent="-404813">
              <a:lnSpc>
                <a:spcPct val="100000"/>
              </a:lnSpc>
            </a:pPr>
            <a:r>
              <a:rPr lang="en-US" sz="2800" dirty="0"/>
              <a:t>This sets the tone that the hospital culture supports patient engagement, which can encourage patients’ participation in infection prevention practices.</a:t>
            </a:r>
          </a:p>
        </p:txBody>
      </p:sp>
    </p:spTree>
    <p:extLst>
      <p:ext uri="{BB962C8B-B14F-4D97-AF65-F5344CB8AC3E}">
        <p14:creationId xmlns:p14="http://schemas.microsoft.com/office/powerpoint/2010/main" val="3186891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normAutofit/>
          </a:bodyPr>
          <a:lstStyle/>
          <a:p>
            <a:r>
              <a:rPr lang="en-US" dirty="0"/>
              <a:t>When providing care, including during device insertion and maintenance</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2225675"/>
            <a:ext cx="10515600" cy="4351338"/>
          </a:xfrm>
        </p:spPr>
        <p:txBody>
          <a:bodyPr>
            <a:noAutofit/>
          </a:bodyPr>
          <a:lstStyle/>
          <a:p>
            <a:pPr marL="404813" indent="-404813">
              <a:lnSpc>
                <a:spcPct val="100000"/>
              </a:lnSpc>
            </a:pPr>
            <a:r>
              <a:rPr lang="en-US" sz="2800" dirty="0"/>
              <a:t>Patient education about the risks of CAUTIs and CLABSIs should be provided at the time of device insertion. </a:t>
            </a:r>
          </a:p>
          <a:p>
            <a:pPr marL="404813" indent="-404813">
              <a:lnSpc>
                <a:spcPct val="100000"/>
              </a:lnSpc>
            </a:pPr>
            <a:r>
              <a:rPr lang="en-US" sz="2800" dirty="0"/>
              <a:t>Patients should also be informed that these devices will be removed as soon as possible to reduce the risk of developing a CAUTI or CLABSI.</a:t>
            </a:r>
          </a:p>
          <a:p>
            <a:pPr marL="404813" indent="-404813">
              <a:lnSpc>
                <a:spcPct val="100000"/>
              </a:lnSpc>
            </a:pPr>
            <a:r>
              <a:rPr lang="en-US" sz="2800" dirty="0"/>
              <a:t>When performing clinical care of Foley catheters and central lines, describe why you are performing this care and its importance for preventing infections. </a:t>
            </a:r>
            <a:br>
              <a:rPr lang="en-US" sz="2800" dirty="0"/>
            </a:br>
            <a:endParaRPr lang="en-US" sz="2800" dirty="0"/>
          </a:p>
        </p:txBody>
      </p:sp>
    </p:spTree>
    <p:extLst>
      <p:ext uri="{BB962C8B-B14F-4D97-AF65-F5344CB8AC3E}">
        <p14:creationId xmlns:p14="http://schemas.microsoft.com/office/powerpoint/2010/main" val="144560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11C8-1E5B-7A4C-B59D-848C6679B782}"/>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8825A2CB-7FA4-B540-AD58-C2BC0C2C51F0}"/>
              </a:ext>
            </a:extLst>
          </p:cNvPr>
          <p:cNvSpPr>
            <a:spLocks noGrp="1"/>
          </p:cNvSpPr>
          <p:nvPr>
            <p:ph idx="1"/>
          </p:nvPr>
        </p:nvSpPr>
        <p:spPr>
          <a:xfrm>
            <a:off x="838200" y="1690688"/>
            <a:ext cx="10515600" cy="4351338"/>
          </a:xfrm>
        </p:spPr>
        <p:txBody>
          <a:bodyPr>
            <a:noAutofit/>
          </a:bodyPr>
          <a:lstStyle/>
          <a:p>
            <a:pPr marL="0" indent="0">
              <a:lnSpc>
                <a:spcPct val="100000"/>
              </a:lnSpc>
              <a:spcBef>
                <a:spcPts val="3000"/>
              </a:spcBef>
              <a:buNone/>
            </a:pPr>
            <a:r>
              <a:rPr lang="en-US" sz="2800" dirty="0"/>
              <a:t>The objective of this presentation is to provide guidance about how to develop and deliver patient and family education that supports HAI prevention.</a:t>
            </a:r>
          </a:p>
          <a:p>
            <a:pPr>
              <a:lnSpc>
                <a:spcPct val="100000"/>
              </a:lnSpc>
              <a:spcBef>
                <a:spcPts val="3000"/>
              </a:spcBef>
            </a:pPr>
            <a:endParaRPr lang="en-US" sz="2800" dirty="0"/>
          </a:p>
        </p:txBody>
      </p:sp>
    </p:spTree>
    <p:extLst>
      <p:ext uri="{BB962C8B-B14F-4D97-AF65-F5344CB8AC3E}">
        <p14:creationId xmlns:p14="http://schemas.microsoft.com/office/powerpoint/2010/main" val="3952700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At other times during the hospital stay</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8"/>
            <a:ext cx="10515600" cy="4351338"/>
          </a:xfrm>
        </p:spPr>
        <p:txBody>
          <a:bodyPr>
            <a:noAutofit/>
          </a:bodyPr>
          <a:lstStyle/>
          <a:p>
            <a:pPr marL="404813" indent="-404813">
              <a:lnSpc>
                <a:spcPct val="100000"/>
              </a:lnSpc>
            </a:pPr>
            <a:r>
              <a:rPr lang="en-US" sz="2800" dirty="0"/>
              <a:t>Take advantage of other opportunities to deliver patient education when patients and their caregivers are present. </a:t>
            </a:r>
          </a:p>
          <a:p>
            <a:pPr marL="404813" indent="-404813">
              <a:lnSpc>
                <a:spcPct val="100000"/>
              </a:lnSpc>
            </a:pPr>
            <a:r>
              <a:rPr lang="en-US" sz="2800" dirty="0"/>
              <a:t>Include patients in discussions about removal of devices during bedside rounding.</a:t>
            </a:r>
          </a:p>
          <a:p>
            <a:pPr marL="404813" indent="-404813">
              <a:lnSpc>
                <a:spcPct val="100000"/>
              </a:lnSpc>
            </a:pPr>
            <a:r>
              <a:rPr lang="en-US" sz="2800" dirty="0"/>
              <a:t>Bedside rounding is also an opportunity to encourage patients to speak up.</a:t>
            </a:r>
            <a:br>
              <a:rPr lang="en-US" sz="2800" dirty="0"/>
            </a:br>
            <a:endParaRPr lang="en-US" sz="2800" dirty="0"/>
          </a:p>
        </p:txBody>
      </p:sp>
    </p:spTree>
    <p:extLst>
      <p:ext uri="{BB962C8B-B14F-4D97-AF65-F5344CB8AC3E}">
        <p14:creationId xmlns:p14="http://schemas.microsoft.com/office/powerpoint/2010/main" val="220190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lstStyle/>
          <a:p>
            <a:r>
              <a:rPr lang="en-US" dirty="0"/>
              <a:t>At discharge</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690688"/>
            <a:ext cx="10774680" cy="4042728"/>
          </a:xfrm>
        </p:spPr>
        <p:txBody>
          <a:bodyPr>
            <a:noAutofit/>
          </a:bodyPr>
          <a:lstStyle/>
          <a:p>
            <a:pPr marL="404813" indent="-404813">
              <a:lnSpc>
                <a:spcPct val="100000"/>
              </a:lnSpc>
            </a:pPr>
            <a:r>
              <a:rPr lang="en-US" sz="2800" dirty="0"/>
              <a:t>Provide discharge information that includes education about what signs of infection patients should look for and how to care for their device(s) at home. </a:t>
            </a:r>
          </a:p>
          <a:p>
            <a:pPr marL="404813" indent="-404813">
              <a:lnSpc>
                <a:spcPct val="100000"/>
              </a:lnSpc>
            </a:pPr>
            <a:r>
              <a:rPr lang="en-US" sz="2800" dirty="0"/>
              <a:t>Educate caregivers if the patient cannot take care of their device themselves.</a:t>
            </a:r>
          </a:p>
          <a:p>
            <a:pPr marL="404813" indent="-404813">
              <a:lnSpc>
                <a:spcPct val="100000"/>
              </a:lnSpc>
            </a:pPr>
            <a:r>
              <a:rPr lang="en-US" sz="2800" dirty="0"/>
              <a:t>Direct patients and their caregivers to additional education resources (e.g., discharge instructions, outpatient portal, hospital websites) that they can easily access outside the hospital.</a:t>
            </a:r>
          </a:p>
        </p:txBody>
      </p:sp>
    </p:spTree>
    <p:extLst>
      <p:ext uri="{BB962C8B-B14F-4D97-AF65-F5344CB8AC3E}">
        <p14:creationId xmlns:p14="http://schemas.microsoft.com/office/powerpoint/2010/main" val="1520138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3AA2-B42E-4640-A33B-4ECC0C0157A3}"/>
              </a:ext>
            </a:extLst>
          </p:cNvPr>
          <p:cNvSpPr>
            <a:spLocks noGrp="1"/>
          </p:cNvSpPr>
          <p:nvPr>
            <p:ph type="title"/>
          </p:nvPr>
        </p:nvSpPr>
        <p:spPr/>
        <p:txBody>
          <a:bodyPr/>
          <a:lstStyle/>
          <a:p>
            <a:r>
              <a:rPr lang="en-US" dirty="0">
                <a:solidFill>
                  <a:schemeClr val="tx1"/>
                </a:solidFill>
              </a:rPr>
              <a:t>Delivering infection prevention education to patients</a:t>
            </a:r>
            <a:endParaRPr lang="en-US" dirty="0"/>
          </a:p>
        </p:txBody>
      </p:sp>
      <p:sp>
        <p:nvSpPr>
          <p:cNvPr id="3" name="Content Placeholder 2">
            <a:extLst>
              <a:ext uri="{FF2B5EF4-FFF2-40B4-BE49-F238E27FC236}">
                <a16:creationId xmlns:a16="http://schemas.microsoft.com/office/drawing/2014/main" id="{2E1E16E1-0402-0B4A-9240-5A1CEB0EEDDD}"/>
              </a:ext>
            </a:extLst>
          </p:cNvPr>
          <p:cNvSpPr>
            <a:spLocks noGrp="1"/>
          </p:cNvSpPr>
          <p:nvPr>
            <p:ph idx="1"/>
          </p:nvPr>
        </p:nvSpPr>
        <p:spPr>
          <a:xfrm>
            <a:off x="838200" y="2075000"/>
            <a:ext cx="10515600" cy="917575"/>
          </a:xfrm>
        </p:spPr>
        <p:txBody>
          <a:bodyPr/>
          <a:lstStyle/>
          <a:p>
            <a:r>
              <a:rPr lang="en-US" dirty="0"/>
              <a:t>Standardizing patient education</a:t>
            </a:r>
          </a:p>
        </p:txBody>
      </p:sp>
      <p:sp>
        <p:nvSpPr>
          <p:cNvPr id="4" name="Content Placeholder 3">
            <a:extLst>
              <a:ext uri="{FF2B5EF4-FFF2-40B4-BE49-F238E27FC236}">
                <a16:creationId xmlns:a16="http://schemas.microsoft.com/office/drawing/2014/main" id="{0F732C74-2ECE-0249-8391-EB7B1A006EBE}"/>
              </a:ext>
            </a:extLst>
          </p:cNvPr>
          <p:cNvSpPr>
            <a:spLocks noGrp="1"/>
          </p:cNvSpPr>
          <p:nvPr>
            <p:ph idx="13"/>
          </p:nvPr>
        </p:nvSpPr>
        <p:spPr>
          <a:xfrm>
            <a:off x="838200" y="3127512"/>
            <a:ext cx="10515600" cy="917575"/>
          </a:xfrm>
        </p:spPr>
        <p:txBody>
          <a:bodyPr/>
          <a:lstStyle/>
          <a:p>
            <a:r>
              <a:rPr lang="en-US" dirty="0"/>
              <a:t>Patient and Family Advisory Councils</a:t>
            </a:r>
          </a:p>
        </p:txBody>
      </p:sp>
    </p:spTree>
    <p:extLst>
      <p:ext uri="{BB962C8B-B14F-4D97-AF65-F5344CB8AC3E}">
        <p14:creationId xmlns:p14="http://schemas.microsoft.com/office/powerpoint/2010/main" val="201219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350249"/>
          </a:xfrm>
        </p:spPr>
        <p:txBody>
          <a:bodyPr>
            <a:normAutofit/>
          </a:bodyPr>
          <a:lstStyle/>
          <a:p>
            <a:r>
              <a:rPr lang="en-US" sz="5400" dirty="0">
                <a:solidFill>
                  <a:schemeClr val="tx1"/>
                </a:solidFill>
              </a:rPr>
              <a:t>Standardizing patient education</a:t>
            </a:r>
          </a:p>
        </p:txBody>
      </p:sp>
    </p:spTree>
    <p:extLst>
      <p:ext uri="{BB962C8B-B14F-4D97-AF65-F5344CB8AC3E}">
        <p14:creationId xmlns:p14="http://schemas.microsoft.com/office/powerpoint/2010/main" val="54458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lstStyle/>
          <a:p>
            <a:r>
              <a:rPr lang="en-US" dirty="0"/>
              <a:t>Standardization of infection prevention education for patients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1793557"/>
            <a:ext cx="10946130" cy="4699317"/>
          </a:xfrm>
        </p:spPr>
        <p:txBody>
          <a:bodyPr>
            <a:noAutofit/>
          </a:bodyPr>
          <a:lstStyle/>
          <a:p>
            <a:pPr marL="0" indent="0">
              <a:lnSpc>
                <a:spcPct val="100000"/>
              </a:lnSpc>
              <a:buNone/>
            </a:pPr>
            <a:r>
              <a:rPr lang="en-US" sz="2400" dirty="0"/>
              <a:t>Encouraging patients to participate in their care to promote safety requires effectively engaging patients in infection prevention.</a:t>
            </a:r>
          </a:p>
          <a:p>
            <a:pPr marL="0" indent="0">
              <a:lnSpc>
                <a:spcPct val="100000"/>
              </a:lnSpc>
              <a:buNone/>
            </a:pPr>
            <a:endParaRPr lang="en-US" sz="200" dirty="0"/>
          </a:p>
          <a:p>
            <a:pPr marL="0" indent="0">
              <a:lnSpc>
                <a:spcPct val="100000"/>
              </a:lnSpc>
              <a:buNone/>
            </a:pPr>
            <a:r>
              <a:rPr lang="en-US" sz="2400" dirty="0"/>
              <a:t>Standardizing infection prevention education for patients has two primary benefits, in that it:</a:t>
            </a:r>
          </a:p>
          <a:p>
            <a:pPr marL="463550" indent="0">
              <a:lnSpc>
                <a:spcPct val="100000"/>
              </a:lnSpc>
              <a:buNone/>
            </a:pPr>
            <a:r>
              <a:rPr lang="en-US" sz="2200" dirty="0"/>
              <a:t>1) Creates a culture that establishes the patient’s role in their care</a:t>
            </a:r>
          </a:p>
          <a:p>
            <a:pPr marL="463550" indent="0">
              <a:lnSpc>
                <a:spcPct val="100000"/>
              </a:lnSpc>
              <a:buNone/>
            </a:pPr>
            <a:r>
              <a:rPr lang="en-US" sz="2200" dirty="0"/>
              <a:t>2) Empowers patients with the information they need to reduce infection risk</a:t>
            </a:r>
          </a:p>
          <a:p>
            <a:pPr marL="463550" indent="0">
              <a:lnSpc>
                <a:spcPct val="100000"/>
              </a:lnSpc>
              <a:buNone/>
            </a:pPr>
            <a:endParaRPr lang="en-US" sz="200" dirty="0"/>
          </a:p>
          <a:p>
            <a:pPr marL="0" indent="0">
              <a:lnSpc>
                <a:spcPct val="100000"/>
              </a:lnSpc>
              <a:buNone/>
            </a:pPr>
            <a:r>
              <a:rPr lang="en-US" sz="2400" dirty="0"/>
              <a:t>Two touch points for standardizing patient infection prevention education are:</a:t>
            </a:r>
          </a:p>
          <a:p>
            <a:pPr marL="463550" indent="0">
              <a:lnSpc>
                <a:spcPct val="100000"/>
              </a:lnSpc>
              <a:buNone/>
            </a:pPr>
            <a:r>
              <a:rPr lang="en-US" sz="2200" dirty="0"/>
              <a:t>1) Standardize the overall approach to patient education</a:t>
            </a:r>
          </a:p>
          <a:p>
            <a:pPr marL="809625" indent="-346075">
              <a:lnSpc>
                <a:spcPct val="100000"/>
              </a:lnSpc>
              <a:buNone/>
            </a:pPr>
            <a:r>
              <a:rPr lang="en-US" sz="2200" dirty="0"/>
              <a:t>2) Use the Electronic Health Record (EHR) to support the delivery of patient education</a:t>
            </a:r>
            <a:br>
              <a:rPr lang="en-US" sz="2000" dirty="0"/>
            </a:br>
            <a:endParaRPr lang="en-US" sz="2000" dirty="0"/>
          </a:p>
        </p:txBody>
      </p:sp>
    </p:spTree>
    <p:extLst>
      <p:ext uri="{BB962C8B-B14F-4D97-AF65-F5344CB8AC3E}">
        <p14:creationId xmlns:p14="http://schemas.microsoft.com/office/powerpoint/2010/main" val="88548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lstStyle/>
          <a:p>
            <a:r>
              <a:rPr lang="en-US" dirty="0"/>
              <a:t>Standardize an approach to patient education: Patient-facing strategies</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865788"/>
            <a:ext cx="10774680" cy="116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US" sz="2800" dirty="0"/>
              <a:t>Patient-facing strategies include standardization of the education and standardization of the delivery.</a:t>
            </a:r>
          </a:p>
          <a:p>
            <a:pPr>
              <a:lnSpc>
                <a:spcPct val="100000"/>
              </a:lnSpc>
            </a:pPr>
            <a:endParaRPr lang="en-US" sz="2400" dirty="0"/>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a:xfrm>
            <a:off x="838200" y="3142298"/>
            <a:ext cx="4169229" cy="3461702"/>
          </a:xfrm>
        </p:spPr>
        <p:txBody>
          <a:bodyPr>
            <a:noAutofit/>
          </a:bodyPr>
          <a:lstStyle/>
          <a:p>
            <a:pPr marL="0" indent="0" fontAlgn="base">
              <a:lnSpc>
                <a:spcPct val="100000"/>
              </a:lnSpc>
              <a:buNone/>
            </a:pPr>
            <a:r>
              <a:rPr lang="en-US" sz="2400" b="1" dirty="0"/>
              <a:t>Standardize the education: </a:t>
            </a:r>
          </a:p>
          <a:p>
            <a:pPr marL="342900" indent="-342900" fontAlgn="base">
              <a:lnSpc>
                <a:spcPct val="100000"/>
              </a:lnSpc>
            </a:pPr>
            <a:r>
              <a:rPr lang="en-US" sz="2400" dirty="0"/>
              <a:t>Create standardized education materials</a:t>
            </a:r>
          </a:p>
          <a:p>
            <a:pPr marL="342900" indent="-342900" fontAlgn="base">
              <a:lnSpc>
                <a:spcPct val="100000"/>
              </a:lnSpc>
            </a:pPr>
            <a:r>
              <a:rPr lang="en-US" sz="2400" dirty="0"/>
              <a:t>Reinforce an expectation of educating every patient</a:t>
            </a:r>
          </a:p>
          <a:p>
            <a:pPr marL="0" indent="0" fontAlgn="base">
              <a:lnSpc>
                <a:spcPct val="100000"/>
              </a:lnSpc>
              <a:buNone/>
            </a:pPr>
            <a:endParaRPr lang="en-US" sz="2400" dirty="0"/>
          </a:p>
        </p:txBody>
      </p:sp>
      <p:sp>
        <p:nvSpPr>
          <p:cNvPr id="5" name="Content Placeholder 2">
            <a:extLst>
              <a:ext uri="{FF2B5EF4-FFF2-40B4-BE49-F238E27FC236}">
                <a16:creationId xmlns:a16="http://schemas.microsoft.com/office/drawing/2014/main" id="{4F36171D-A8F6-2F48-880F-2902FF439226}"/>
              </a:ext>
            </a:extLst>
          </p:cNvPr>
          <p:cNvSpPr txBox="1">
            <a:spLocks/>
          </p:cNvSpPr>
          <p:nvPr/>
        </p:nvSpPr>
        <p:spPr>
          <a:xfrm>
            <a:off x="5370286" y="3142298"/>
            <a:ext cx="6242594" cy="3461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US" sz="2400" b="1" dirty="0"/>
              <a:t>Standardize the delivery by establishing expectations about: </a:t>
            </a:r>
          </a:p>
          <a:p>
            <a:pPr marL="342900" indent="-342900">
              <a:lnSpc>
                <a:spcPct val="100000"/>
              </a:lnSpc>
            </a:pPr>
            <a:r>
              <a:rPr lang="en-US" sz="2400" dirty="0"/>
              <a:t>Who is responsible for educating the patient</a:t>
            </a:r>
          </a:p>
          <a:p>
            <a:pPr marL="342900" indent="-342900">
              <a:lnSpc>
                <a:spcPct val="100000"/>
              </a:lnSpc>
            </a:pPr>
            <a:r>
              <a:rPr lang="en-US" sz="2400" dirty="0"/>
              <a:t>When the education should occur</a:t>
            </a:r>
          </a:p>
          <a:p>
            <a:pPr marL="342900" indent="-342900">
              <a:lnSpc>
                <a:spcPct val="100000"/>
              </a:lnSpc>
            </a:pPr>
            <a:r>
              <a:rPr lang="en-US" sz="2400" dirty="0"/>
              <a:t>What resources and topics are included</a:t>
            </a:r>
          </a:p>
          <a:p>
            <a:pPr marL="342900" indent="-342900">
              <a:lnSpc>
                <a:spcPct val="100000"/>
              </a:lnSpc>
            </a:pPr>
            <a:r>
              <a:rPr lang="en-US" sz="2400" dirty="0"/>
              <a:t>How the education should be documented</a:t>
            </a:r>
            <a:br>
              <a:rPr lang="en-US" sz="2800" dirty="0"/>
            </a:br>
            <a:endParaRPr lang="en-US" sz="2800" dirty="0"/>
          </a:p>
        </p:txBody>
      </p:sp>
    </p:spTree>
    <p:extLst>
      <p:ext uri="{BB962C8B-B14F-4D97-AF65-F5344CB8AC3E}">
        <p14:creationId xmlns:p14="http://schemas.microsoft.com/office/powerpoint/2010/main" val="2093126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lstStyle/>
          <a:p>
            <a:r>
              <a:rPr lang="en-US" dirty="0"/>
              <a:t>Standardize an approach to patient education: Clinician-facing strategies</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690688"/>
            <a:ext cx="10774680" cy="5167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Clinician-facing strategies include normalizing the knowledge, standardizing the deployment, and reinforcing the message of patient education.</a:t>
            </a:r>
          </a:p>
          <a:p>
            <a:pPr marL="0" indent="0" fontAlgn="base">
              <a:lnSpc>
                <a:spcPct val="100000"/>
              </a:lnSpc>
              <a:buNone/>
            </a:pPr>
            <a:r>
              <a:rPr lang="en-US" sz="2400" b="1" dirty="0"/>
              <a:t>Normalize the knowledge: </a:t>
            </a:r>
          </a:p>
          <a:p>
            <a:pPr marL="342900" indent="-342900" fontAlgn="base">
              <a:lnSpc>
                <a:spcPct val="100000"/>
              </a:lnSpc>
              <a:tabLst>
                <a:tab pos="331788" algn="l"/>
              </a:tabLst>
            </a:pPr>
            <a:r>
              <a:rPr lang="en-US" sz="2400" dirty="0"/>
              <a:t>All clinicians across the hospital should be aware of the strategies to engage patients in infection prevention.</a:t>
            </a:r>
          </a:p>
          <a:p>
            <a:pPr marL="0" indent="0" fontAlgn="base">
              <a:lnSpc>
                <a:spcPct val="100000"/>
              </a:lnSpc>
              <a:buNone/>
            </a:pPr>
            <a:r>
              <a:rPr lang="en-US" sz="2400" b="1" dirty="0"/>
              <a:t>Standardize the deployment: </a:t>
            </a:r>
          </a:p>
          <a:p>
            <a:pPr marL="342900" indent="-342900" fontAlgn="base">
              <a:lnSpc>
                <a:spcPct val="100000"/>
              </a:lnSpc>
            </a:pPr>
            <a:r>
              <a:rPr lang="en-US" sz="2400" dirty="0"/>
              <a:t>Ensure consistent patient engagement and education strategies occur across units. </a:t>
            </a:r>
          </a:p>
          <a:p>
            <a:pPr marL="0" indent="0" fontAlgn="base">
              <a:lnSpc>
                <a:spcPct val="100000"/>
              </a:lnSpc>
              <a:buNone/>
            </a:pPr>
            <a:r>
              <a:rPr lang="en-US" sz="2400" b="1" dirty="0"/>
              <a:t>Reinforce the message: </a:t>
            </a:r>
          </a:p>
          <a:p>
            <a:pPr marL="342900" indent="-342900" fontAlgn="base">
              <a:lnSpc>
                <a:spcPct val="100000"/>
              </a:lnSpc>
            </a:pPr>
            <a:r>
              <a:rPr lang="en-US" sz="2400" dirty="0"/>
              <a:t>Make staff aware of procedures to escalate patient education, when necessary. </a:t>
            </a:r>
          </a:p>
          <a:p>
            <a:pPr>
              <a:lnSpc>
                <a:spcPct val="100000"/>
              </a:lnSpc>
            </a:pPr>
            <a:endParaRPr lang="en-US" sz="2400" dirty="0"/>
          </a:p>
        </p:txBody>
      </p:sp>
    </p:spTree>
    <p:extLst>
      <p:ext uri="{BB962C8B-B14F-4D97-AF65-F5344CB8AC3E}">
        <p14:creationId xmlns:p14="http://schemas.microsoft.com/office/powerpoint/2010/main" val="416898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normAutofit/>
          </a:bodyPr>
          <a:lstStyle/>
          <a:p>
            <a:r>
              <a:rPr lang="en-US" sz="3600" dirty="0"/>
              <a:t>Use the Electronic Health Record (EHR) </a:t>
            </a:r>
            <a:br>
              <a:rPr lang="en-US" sz="3600" dirty="0"/>
            </a:br>
            <a:r>
              <a:rPr lang="en-US" sz="3600" dirty="0"/>
              <a:t>to support the delivery of patient education</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808638"/>
            <a:ext cx="10774680" cy="5712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The EHR can automate the assignment of patient education as well as document that education was delivered. In planning to use the EHR to perform these functions, organizations can: </a:t>
            </a:r>
          </a:p>
          <a:p>
            <a:pPr marL="0" indent="0">
              <a:lnSpc>
                <a:spcPct val="100000"/>
              </a:lnSpc>
              <a:spcBef>
                <a:spcPts val="0"/>
              </a:spcBef>
              <a:buNone/>
            </a:pPr>
            <a:endParaRPr lang="en-US" sz="2400" dirty="0"/>
          </a:p>
          <a:p>
            <a:pPr marL="342900" indent="-342900" fontAlgn="base">
              <a:lnSpc>
                <a:spcPct val="100000"/>
              </a:lnSpc>
              <a:spcBef>
                <a:spcPts val="0"/>
              </a:spcBef>
            </a:pPr>
            <a:r>
              <a:rPr lang="en-US" sz="2400" dirty="0"/>
              <a:t>Develop order sets for the deployment of Foley catheters and central lines that automatically create an order/alert for patient education about the device(s). </a:t>
            </a:r>
          </a:p>
          <a:p>
            <a:pPr marL="342900" indent="-342900" fontAlgn="base">
              <a:lnSpc>
                <a:spcPct val="100000"/>
              </a:lnSpc>
              <a:spcBef>
                <a:spcPts val="0"/>
              </a:spcBef>
            </a:pPr>
            <a:r>
              <a:rPr lang="en-US" sz="2400" dirty="0"/>
              <a:t>Create alerts for patient education when infection prevention procedures are declined by the patient that escalate the need for patient education to other care providers.</a:t>
            </a:r>
          </a:p>
          <a:p>
            <a:pPr marL="342900" indent="-342900" fontAlgn="base">
              <a:lnSpc>
                <a:spcPct val="100000"/>
              </a:lnSpc>
              <a:spcBef>
                <a:spcPts val="0"/>
              </a:spcBef>
            </a:pPr>
            <a:r>
              <a:rPr lang="en-US" sz="2400" dirty="0"/>
              <a:t>Ensure care providers know it is their responsibility to document patient education in the EHR.</a:t>
            </a:r>
          </a:p>
        </p:txBody>
      </p:sp>
    </p:spTree>
    <p:extLst>
      <p:ext uri="{BB962C8B-B14F-4D97-AF65-F5344CB8AC3E}">
        <p14:creationId xmlns:p14="http://schemas.microsoft.com/office/powerpoint/2010/main" val="3555716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677695"/>
          </a:xfrm>
        </p:spPr>
        <p:txBody>
          <a:bodyPr>
            <a:normAutofit/>
          </a:bodyPr>
          <a:lstStyle/>
          <a:p>
            <a:r>
              <a:rPr lang="en-US" sz="5400" dirty="0">
                <a:solidFill>
                  <a:schemeClr val="tx1"/>
                </a:solidFill>
              </a:rPr>
              <a:t>Patient and Family Advisory Councils </a:t>
            </a:r>
          </a:p>
        </p:txBody>
      </p:sp>
    </p:spTree>
    <p:extLst>
      <p:ext uri="{BB962C8B-B14F-4D97-AF65-F5344CB8AC3E}">
        <p14:creationId xmlns:p14="http://schemas.microsoft.com/office/powerpoint/2010/main" val="417633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a:xfrm>
            <a:off x="746760" y="365125"/>
            <a:ext cx="10515600" cy="1325563"/>
          </a:xfrm>
        </p:spPr>
        <p:txBody>
          <a:bodyPr anchor="t">
            <a:normAutofit/>
          </a:bodyPr>
          <a:lstStyle/>
          <a:p>
            <a:r>
              <a:rPr lang="en-US" sz="3600" dirty="0"/>
              <a:t>Patient and Family Advisory Councils (PFACs) in support of infection prevention</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746760" y="1485900"/>
            <a:ext cx="11163300" cy="5372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Collaborating with Patient and Family Advisory Councils (PFACs) to review educational materials and protocols can help to ensure infection prevention education is delivered in ways that patients and families find useful and impactful. </a:t>
            </a:r>
          </a:p>
          <a:p>
            <a:pPr marL="0" indent="0">
              <a:lnSpc>
                <a:spcPct val="100000"/>
              </a:lnSpc>
              <a:spcBef>
                <a:spcPts val="0"/>
              </a:spcBef>
              <a:buNone/>
            </a:pPr>
            <a:r>
              <a:rPr lang="en-US" sz="2400" dirty="0"/>
              <a:t>PFACs can:</a:t>
            </a:r>
          </a:p>
          <a:p>
            <a:pPr marL="0" indent="0">
              <a:lnSpc>
                <a:spcPct val="100000"/>
              </a:lnSpc>
              <a:spcBef>
                <a:spcPts val="0"/>
              </a:spcBef>
              <a:buNone/>
            </a:pPr>
            <a:endParaRPr lang="en-US" sz="2400" dirty="0"/>
          </a:p>
          <a:p>
            <a:pPr marL="342900" indent="-342900">
              <a:lnSpc>
                <a:spcPct val="100000"/>
              </a:lnSpc>
              <a:spcBef>
                <a:spcPts val="0"/>
              </a:spcBef>
            </a:pPr>
            <a:r>
              <a:rPr lang="en-US" sz="2400" dirty="0"/>
              <a:t>Review website design</a:t>
            </a:r>
          </a:p>
          <a:p>
            <a:pPr marL="342900" indent="-342900">
              <a:lnSpc>
                <a:spcPct val="100000"/>
              </a:lnSpc>
              <a:spcBef>
                <a:spcPts val="0"/>
              </a:spcBef>
            </a:pPr>
            <a:r>
              <a:rPr lang="en-US" sz="2400" dirty="0"/>
              <a:t>Review education materials</a:t>
            </a:r>
          </a:p>
          <a:p>
            <a:pPr marL="342900" indent="-342900">
              <a:lnSpc>
                <a:spcPct val="100000"/>
              </a:lnSpc>
              <a:spcBef>
                <a:spcPts val="0"/>
              </a:spcBef>
            </a:pPr>
            <a:r>
              <a:rPr lang="en-US" sz="2400" dirty="0"/>
              <a:t>Help develop materials to respond to emerging issues that involve interaction between the healthcare system and patients (e.g., role of PFAC during the COVID-19 pandemic)</a:t>
            </a:r>
          </a:p>
          <a:p>
            <a:pPr marL="342900" indent="-342900">
              <a:lnSpc>
                <a:spcPct val="100000"/>
              </a:lnSpc>
              <a:spcBef>
                <a:spcPts val="0"/>
              </a:spcBef>
            </a:pPr>
            <a:r>
              <a:rPr lang="en-US" sz="2400" dirty="0"/>
              <a:t>Help refine the process of delivering education to make it more patient-centric</a:t>
            </a:r>
          </a:p>
          <a:p>
            <a:pPr marL="342900" indent="-342900">
              <a:lnSpc>
                <a:spcPct val="100000"/>
              </a:lnSpc>
              <a:spcBef>
                <a:spcPts val="0"/>
              </a:spcBef>
            </a:pPr>
            <a:r>
              <a:rPr lang="en-US" sz="2400" dirty="0"/>
              <a:t>Improve understanding about barriers patients may face to participating in infection prevention and elicit opinions about overcoming these challenges</a:t>
            </a:r>
          </a:p>
          <a:p>
            <a:pPr marL="0" indent="0">
              <a:lnSpc>
                <a:spcPct val="100000"/>
              </a:lnSpc>
              <a:spcBef>
                <a:spcPts val="0"/>
              </a:spcBef>
              <a:buNone/>
            </a:pPr>
            <a:endParaRPr lang="en-US" sz="2300" dirty="0"/>
          </a:p>
        </p:txBody>
      </p:sp>
    </p:spTree>
    <p:extLst>
      <p:ext uri="{BB962C8B-B14F-4D97-AF65-F5344CB8AC3E}">
        <p14:creationId xmlns:p14="http://schemas.microsoft.com/office/powerpoint/2010/main" val="25449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C36E-FE8A-C843-B393-2806959D9949}"/>
              </a:ext>
            </a:extLst>
          </p:cNvPr>
          <p:cNvSpPr>
            <a:spLocks noGrp="1"/>
          </p:cNvSpPr>
          <p:nvPr>
            <p:ph type="title"/>
          </p:nvPr>
        </p:nvSpPr>
        <p:spPr/>
        <p:txBody>
          <a:bodyPr/>
          <a:lstStyle/>
          <a:p>
            <a:r>
              <a:rPr lang="en-US" dirty="0"/>
              <a:t>Assessment Form</a:t>
            </a:r>
          </a:p>
        </p:txBody>
      </p:sp>
      <p:sp>
        <p:nvSpPr>
          <p:cNvPr id="5" name="Content Placeholder 4">
            <a:extLst>
              <a:ext uri="{FF2B5EF4-FFF2-40B4-BE49-F238E27FC236}">
                <a16:creationId xmlns:a16="http://schemas.microsoft.com/office/drawing/2014/main" id="{0300AE2C-8BB8-8246-8A2D-9D68F9A2E7CC}"/>
              </a:ext>
            </a:extLst>
          </p:cNvPr>
          <p:cNvSpPr>
            <a:spLocks noGrp="1"/>
          </p:cNvSpPr>
          <p:nvPr>
            <p:ph sz="quarter" idx="4"/>
          </p:nvPr>
        </p:nvSpPr>
        <p:spPr>
          <a:xfrm>
            <a:off x="6172200" y="1690688"/>
            <a:ext cx="5183188" cy="4498975"/>
          </a:xfrm>
        </p:spPr>
        <p:txBody>
          <a:bodyPr>
            <a:noAutofit/>
          </a:bodyPr>
          <a:lstStyle/>
          <a:p>
            <a:pPr marL="0" indent="0">
              <a:lnSpc>
                <a:spcPct val="100000"/>
              </a:lnSpc>
              <a:buNone/>
            </a:pPr>
            <a:r>
              <a:rPr lang="en-US" sz="2800" dirty="0"/>
              <a:t>Take a moment to complete the </a:t>
            </a:r>
            <a:r>
              <a:rPr lang="en-US" sz="2800" b="1" dirty="0"/>
              <a:t>Assessment Form </a:t>
            </a:r>
            <a:r>
              <a:rPr lang="en-US" sz="2800" dirty="0"/>
              <a:t>to help you reflect on how patient education about the prevention of CAUTIs and CLABSIs is currently used at your hospital.</a:t>
            </a:r>
          </a:p>
          <a:p>
            <a:pPr>
              <a:lnSpc>
                <a:spcPct val="100000"/>
              </a:lnSpc>
            </a:pPr>
            <a:endParaRPr lang="en-US" sz="2800" dirty="0"/>
          </a:p>
        </p:txBody>
      </p:sp>
      <p:pic>
        <p:nvPicPr>
          <p:cNvPr id="3" name="Picture 2" descr="A small image of the paper assessment form.">
            <a:extLst>
              <a:ext uri="{FF2B5EF4-FFF2-40B4-BE49-F238E27FC236}">
                <a16:creationId xmlns:a16="http://schemas.microsoft.com/office/drawing/2014/main" id="{BC5597B6-1ED5-BE40-AB61-6085C9BD2D4B}"/>
              </a:ext>
            </a:extLst>
          </p:cNvPr>
          <p:cNvPicPr>
            <a:picLocks noChangeAspect="1"/>
          </p:cNvPicPr>
          <p:nvPr/>
        </p:nvPicPr>
        <p:blipFill>
          <a:blip r:embed="rId2"/>
          <a:srcRect t="1215" b="1215"/>
          <a:stretch/>
        </p:blipFill>
        <p:spPr>
          <a:xfrm>
            <a:off x="1115060" y="1385094"/>
            <a:ext cx="3949700" cy="4987131"/>
          </a:xfrm>
          <a:prstGeom prst="rect">
            <a:avLst/>
          </a:prstGeom>
        </p:spPr>
      </p:pic>
      <p:sp>
        <p:nvSpPr>
          <p:cNvPr id="7" name="Rectangle 6">
            <a:extLst>
              <a:ext uri="{FF2B5EF4-FFF2-40B4-BE49-F238E27FC236}">
                <a16:creationId xmlns:a16="http://schemas.microsoft.com/office/drawing/2014/main" id="{5D9EC939-2E7A-E448-8E77-EF377F92EDE9}"/>
              </a:ext>
              <a:ext uri="{C183D7F6-B498-43B3-948B-1728B52AA6E4}">
                <adec:decorative xmlns:adec="http://schemas.microsoft.com/office/drawing/2017/decorative" val="1"/>
              </a:ext>
            </a:extLst>
          </p:cNvPr>
          <p:cNvSpPr/>
          <p:nvPr/>
        </p:nvSpPr>
        <p:spPr>
          <a:xfrm>
            <a:off x="1206500" y="1528763"/>
            <a:ext cx="3710807" cy="484346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24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normAutofit/>
          </a:bodyPr>
          <a:lstStyle/>
          <a:p>
            <a:r>
              <a:rPr lang="en-US" dirty="0"/>
              <a:t>Establishing PFACs</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690688"/>
            <a:ext cx="10774680" cy="5167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If your hospital does not have a PFAC, there are resources on the web to guide your organization about how to establish and implement a PFAC. Notably, when establishing PFACs, organizations should: </a:t>
            </a:r>
          </a:p>
          <a:p>
            <a:pPr marL="285750" indent="-285750" fontAlgn="base">
              <a:lnSpc>
                <a:spcPct val="100000"/>
              </a:lnSpc>
              <a:buFont typeface="Arial" panose="020B0604020202020204" pitchFamily="34" charset="0"/>
              <a:buChar char="•"/>
            </a:pPr>
            <a:endParaRPr lang="en-US" sz="2400" dirty="0"/>
          </a:p>
          <a:p>
            <a:pPr marL="342900" indent="-342900" fontAlgn="base">
              <a:lnSpc>
                <a:spcPct val="100000"/>
              </a:lnSpc>
            </a:pPr>
            <a:r>
              <a:rPr lang="en-US" sz="2400" dirty="0"/>
              <a:t>Involve senior leadership in the discussion about the purpose and objectives of the PFAC </a:t>
            </a:r>
          </a:p>
          <a:p>
            <a:pPr marL="342900" indent="-342900" fontAlgn="base">
              <a:lnSpc>
                <a:spcPct val="100000"/>
              </a:lnSpc>
            </a:pPr>
            <a:r>
              <a:rPr lang="en-US" sz="2400" dirty="0"/>
              <a:t>Establish or leverage existing Patient Experience Departments that can oversee PFACs including recruiting and training advisors and facilitating communication with the appropriate groups across the institution </a:t>
            </a:r>
          </a:p>
          <a:p>
            <a:pPr marL="342900" indent="-342900" fontAlgn="base">
              <a:lnSpc>
                <a:spcPct val="100000"/>
              </a:lnSpc>
            </a:pPr>
            <a:r>
              <a:rPr lang="en-US" sz="2400" dirty="0"/>
              <a:t>Ensure that engagement with PFACs includes providing advisors with feedback about how their work matters </a:t>
            </a:r>
          </a:p>
          <a:p>
            <a:pPr>
              <a:lnSpc>
                <a:spcPct val="100000"/>
              </a:lnSpc>
              <a:spcBef>
                <a:spcPts val="0"/>
              </a:spcBef>
            </a:pPr>
            <a:endParaRPr lang="en-US" sz="2300" dirty="0"/>
          </a:p>
        </p:txBody>
      </p:sp>
    </p:spTree>
    <p:extLst>
      <p:ext uri="{BB962C8B-B14F-4D97-AF65-F5344CB8AC3E}">
        <p14:creationId xmlns:p14="http://schemas.microsoft.com/office/powerpoint/2010/main" val="3750708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normAutofit/>
          </a:bodyPr>
          <a:lstStyle/>
          <a:p>
            <a:r>
              <a:rPr lang="en-US" dirty="0"/>
              <a:t>Recruiting for PFACs</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690688"/>
            <a:ext cx="10515600" cy="4802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t>Recruiting patients and family members for Councils includes many considerations:</a:t>
            </a:r>
          </a:p>
          <a:p>
            <a:pPr marL="342900" indent="-342900">
              <a:lnSpc>
                <a:spcPct val="100000"/>
              </a:lnSpc>
            </a:pPr>
            <a:r>
              <a:rPr lang="en-US" sz="2200" dirty="0"/>
              <a:t>Recognize that recruitment is a constant effort</a:t>
            </a:r>
          </a:p>
          <a:p>
            <a:pPr marL="342900" indent="-342900">
              <a:lnSpc>
                <a:spcPct val="100000"/>
              </a:lnSpc>
            </a:pPr>
            <a:r>
              <a:rPr lang="en-US" sz="2200" dirty="0"/>
              <a:t>Advisors should be recruited who have experiences relevant to the goals of the Council</a:t>
            </a:r>
          </a:p>
          <a:p>
            <a:pPr marL="342900" indent="-342900">
              <a:lnSpc>
                <a:spcPct val="100000"/>
              </a:lnSpc>
            </a:pPr>
            <a:r>
              <a:rPr lang="en-US" sz="2200" dirty="0"/>
              <a:t>Ask unit managers to help identify and recruit potential advisors</a:t>
            </a:r>
          </a:p>
          <a:p>
            <a:pPr marL="342900" indent="-342900">
              <a:lnSpc>
                <a:spcPct val="100000"/>
              </a:lnSpc>
            </a:pPr>
            <a:r>
              <a:rPr lang="en-US" sz="2200" dirty="0"/>
              <a:t>Use posters, electronic communications, and personal communications to make patients and family members aware of PFACs and encourage them to join</a:t>
            </a:r>
          </a:p>
          <a:p>
            <a:pPr marL="342900" indent="-342900">
              <a:lnSpc>
                <a:spcPct val="100000"/>
              </a:lnSpc>
            </a:pPr>
            <a:r>
              <a:rPr lang="en-US" sz="2200" dirty="0"/>
              <a:t>Establish diversity in the Council by considering the demographics of members including race, ethnicity, gender, age, etc.</a:t>
            </a:r>
          </a:p>
          <a:p>
            <a:pPr marL="342900" indent="-342900">
              <a:lnSpc>
                <a:spcPct val="100000"/>
              </a:lnSpc>
            </a:pPr>
            <a:r>
              <a:rPr lang="en-US" sz="2200" dirty="0"/>
              <a:t>Provide appropriate accommodations to encourage Council Member participation</a:t>
            </a:r>
          </a:p>
          <a:p>
            <a:pPr>
              <a:lnSpc>
                <a:spcPct val="100000"/>
              </a:lnSpc>
              <a:spcBef>
                <a:spcPts val="0"/>
              </a:spcBef>
            </a:pPr>
            <a:endParaRPr lang="en-US" sz="2300" dirty="0"/>
          </a:p>
        </p:txBody>
      </p:sp>
    </p:spTree>
    <p:extLst>
      <p:ext uri="{BB962C8B-B14F-4D97-AF65-F5344CB8AC3E}">
        <p14:creationId xmlns:p14="http://schemas.microsoft.com/office/powerpoint/2010/main" val="596908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normAutofit/>
          </a:bodyPr>
          <a:lstStyle/>
          <a:p>
            <a:r>
              <a:rPr lang="en-US" sz="3600" dirty="0"/>
              <a:t>Resources for the creation and use of PFACs</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690688"/>
            <a:ext cx="10774680" cy="5167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00000"/>
              </a:lnSpc>
            </a:pPr>
            <a:r>
              <a:rPr lang="en-US" sz="2400" dirty="0"/>
              <a:t>Agency for Healthcare Research and Quality (AHRQ):</a:t>
            </a:r>
            <a:br>
              <a:rPr lang="en-US" sz="2400" dirty="0"/>
            </a:br>
            <a:r>
              <a:rPr lang="en-US" sz="2400" u="sng" dirty="0">
                <a:hlinkClick r:id="rId2"/>
              </a:rPr>
              <a:t>https://www.ahrq.gov/patient-safety/patients-families/engagingfamilies/strategy1/index.html</a:t>
            </a:r>
            <a:endParaRPr lang="en-US" sz="2400" dirty="0"/>
          </a:p>
          <a:p>
            <a:pPr marL="342900" indent="-342900" fontAlgn="base">
              <a:lnSpc>
                <a:spcPct val="100000"/>
              </a:lnSpc>
            </a:pPr>
            <a:r>
              <a:rPr lang="en-US" sz="2400" dirty="0"/>
              <a:t>Institute for Patient and Family Centered Care (IPFCC): </a:t>
            </a:r>
            <a:r>
              <a:rPr lang="en-US" sz="2400" u="sng" dirty="0">
                <a:hlinkClick r:id="rId3"/>
              </a:rPr>
              <a:t>https://www.ipfcc.org/</a:t>
            </a:r>
            <a:endParaRPr lang="en-US" sz="2400" dirty="0"/>
          </a:p>
          <a:p>
            <a:pPr marL="342900" indent="-342900" fontAlgn="base">
              <a:lnSpc>
                <a:spcPct val="100000"/>
              </a:lnSpc>
            </a:pPr>
            <a:r>
              <a:rPr lang="en-US" sz="2400" dirty="0"/>
              <a:t>Beryl Institute: </a:t>
            </a:r>
            <a:r>
              <a:rPr lang="en-US" sz="2400" u="sng" dirty="0">
                <a:hlinkClick r:id="rId4"/>
              </a:rPr>
              <a:t>https://www.theberylinstitute.org/page/PFAResources</a:t>
            </a:r>
            <a:endParaRPr lang="en-US" sz="2400" dirty="0"/>
          </a:p>
          <a:p>
            <a:pPr marL="342900" indent="-342900" fontAlgn="base">
              <a:lnSpc>
                <a:spcPct val="100000"/>
              </a:lnSpc>
            </a:pPr>
            <a:r>
              <a:rPr lang="en-US" sz="2400" dirty="0"/>
              <a:t>Patient-Centered Outcomes Research Institute (PCORI):</a:t>
            </a:r>
            <a:br>
              <a:rPr lang="en-US" sz="2400" dirty="0"/>
            </a:br>
            <a:r>
              <a:rPr lang="en-US" sz="2400" u="sng" dirty="0">
                <a:hlinkClick r:id="rId5"/>
              </a:rPr>
              <a:t>https://www.pcori.org/research-results/2015/building-knowledge-how-patient-family-advisory-councils-pfacs-engage-patient</a:t>
            </a:r>
            <a:endParaRPr lang="en-US" sz="2400" dirty="0"/>
          </a:p>
          <a:p>
            <a:pPr marL="342900" indent="-342900" fontAlgn="base">
              <a:lnSpc>
                <a:spcPct val="100000"/>
              </a:lnSpc>
            </a:pPr>
            <a:r>
              <a:rPr lang="en-US" sz="2400" dirty="0"/>
              <a:t>America’s Essential Hospitals:</a:t>
            </a:r>
            <a:br>
              <a:rPr lang="en-US" sz="2400" dirty="0"/>
            </a:br>
            <a:r>
              <a:rPr lang="en-US" sz="2400" u="sng" dirty="0">
                <a:hlinkClick r:id="rId6"/>
              </a:rPr>
              <a:t>https://essentialhospitals.org/quality/a-blueprint-for-patient-advisory-boards/</a:t>
            </a:r>
            <a:endParaRPr lang="en-US" sz="2400" dirty="0"/>
          </a:p>
          <a:p>
            <a:pPr>
              <a:lnSpc>
                <a:spcPct val="100000"/>
              </a:lnSpc>
              <a:spcBef>
                <a:spcPts val="0"/>
              </a:spcBef>
              <a:buFont typeface="Wingdings" pitchFamily="2" charset="2"/>
              <a:buChar char="§"/>
            </a:pPr>
            <a:endParaRPr lang="en-US" sz="2300" dirty="0"/>
          </a:p>
        </p:txBody>
      </p:sp>
    </p:spTree>
    <p:extLst>
      <p:ext uri="{BB962C8B-B14F-4D97-AF65-F5344CB8AC3E}">
        <p14:creationId xmlns:p14="http://schemas.microsoft.com/office/powerpoint/2010/main" val="1227824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ctr">
            <a:normAutofit/>
          </a:bodyPr>
          <a:lstStyle/>
          <a:p>
            <a:r>
              <a:rPr lang="en-US" dirty="0"/>
              <a:t>Summary</a:t>
            </a:r>
          </a:p>
        </p:txBody>
      </p:sp>
      <p:sp>
        <p:nvSpPr>
          <p:cNvPr id="6" name="Content Placeholder 2">
            <a:extLst>
              <a:ext uri="{FF2B5EF4-FFF2-40B4-BE49-F238E27FC236}">
                <a16:creationId xmlns:a16="http://schemas.microsoft.com/office/drawing/2014/main" id="{0CB10B96-5991-0C49-A2B2-52E06A15A3FD}"/>
              </a:ext>
            </a:extLst>
          </p:cNvPr>
          <p:cNvSpPr txBox="1">
            <a:spLocks/>
          </p:cNvSpPr>
          <p:nvPr/>
        </p:nvSpPr>
        <p:spPr>
          <a:xfrm>
            <a:off x="838200" y="1690688"/>
            <a:ext cx="10774680" cy="5049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en-US" sz="2400" dirty="0"/>
              <a:t>Patients can play a role in the prevention of CAUTIs and CLABSIs when they are educated about their risks and what they can do to reduce those risks.</a:t>
            </a:r>
          </a:p>
          <a:p>
            <a:pPr marL="349250" indent="-349250" fontAlgn="base">
              <a:lnSpc>
                <a:spcPct val="100000"/>
              </a:lnSpc>
            </a:pPr>
            <a:r>
              <a:rPr lang="en-US" sz="2400" dirty="0"/>
              <a:t>Consider the Five Rights when developing strategies for patient education about infection prevention:</a:t>
            </a:r>
          </a:p>
          <a:p>
            <a:pPr marL="800100" lvl="1" indent="-342900">
              <a:lnSpc>
                <a:spcPct val="100000"/>
              </a:lnSpc>
            </a:pPr>
            <a:r>
              <a:rPr lang="en-US" sz="2100" dirty="0"/>
              <a:t>The right educational information</a:t>
            </a:r>
          </a:p>
          <a:p>
            <a:pPr marL="800100" lvl="1" indent="-342900">
              <a:lnSpc>
                <a:spcPct val="100000"/>
              </a:lnSpc>
            </a:pPr>
            <a:r>
              <a:rPr lang="en-US" sz="2100" dirty="0"/>
              <a:t>To the right person</a:t>
            </a:r>
          </a:p>
          <a:p>
            <a:pPr marL="800100" lvl="1" indent="-342900">
              <a:lnSpc>
                <a:spcPct val="100000"/>
              </a:lnSpc>
            </a:pPr>
            <a:r>
              <a:rPr lang="en-US" sz="2100" dirty="0"/>
              <a:t>In the right format</a:t>
            </a:r>
          </a:p>
          <a:p>
            <a:pPr marL="800100" lvl="1" indent="-342900">
              <a:lnSpc>
                <a:spcPct val="100000"/>
              </a:lnSpc>
            </a:pPr>
            <a:r>
              <a:rPr lang="en-US" sz="2100" dirty="0"/>
              <a:t>Through the right channel</a:t>
            </a:r>
          </a:p>
          <a:p>
            <a:pPr marL="800100" lvl="1" indent="-342900">
              <a:lnSpc>
                <a:spcPct val="100000"/>
              </a:lnSpc>
            </a:pPr>
            <a:r>
              <a:rPr lang="en-US" sz="2100" dirty="0"/>
              <a:t>At the right time in the patient journey</a:t>
            </a:r>
          </a:p>
          <a:p>
            <a:pPr marL="349250" indent="-349250" fontAlgn="base">
              <a:lnSpc>
                <a:spcPct val="100000"/>
              </a:lnSpc>
            </a:pPr>
            <a:r>
              <a:rPr lang="en-US" sz="2400" dirty="0"/>
              <a:t>Standardize infection prevention education for patients</a:t>
            </a:r>
          </a:p>
          <a:p>
            <a:pPr marL="349250" indent="-349250" fontAlgn="base">
              <a:lnSpc>
                <a:spcPct val="100000"/>
              </a:lnSpc>
            </a:pPr>
            <a:r>
              <a:rPr lang="en-US" sz="2400" dirty="0"/>
              <a:t>Involve PFACs to support patient education about infection prevention</a:t>
            </a:r>
          </a:p>
          <a:p>
            <a:pPr>
              <a:lnSpc>
                <a:spcPct val="100000"/>
              </a:lnSpc>
              <a:spcBef>
                <a:spcPts val="0"/>
              </a:spcBef>
              <a:buFont typeface="Wingdings" pitchFamily="2" charset="2"/>
              <a:buChar char="§"/>
            </a:pPr>
            <a:endParaRPr lang="en-US" sz="2400" dirty="0"/>
          </a:p>
        </p:txBody>
      </p:sp>
    </p:spTree>
    <p:extLst>
      <p:ext uri="{BB962C8B-B14F-4D97-AF65-F5344CB8AC3E}">
        <p14:creationId xmlns:p14="http://schemas.microsoft.com/office/powerpoint/2010/main" val="3222719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3BF5-0F8F-7648-B5AA-663AB9C99555}"/>
              </a:ext>
            </a:extLst>
          </p:cNvPr>
          <p:cNvSpPr>
            <a:spLocks noGrp="1"/>
          </p:cNvSpPr>
          <p:nvPr>
            <p:ph type="title"/>
          </p:nvPr>
        </p:nvSpPr>
        <p:spPr/>
        <p:txBody>
          <a:bodyPr/>
          <a:lstStyle/>
          <a:p>
            <a:r>
              <a:rPr lang="en-US" dirty="0"/>
              <a:t>Using the worksheet</a:t>
            </a:r>
          </a:p>
        </p:txBody>
      </p:sp>
      <p:sp>
        <p:nvSpPr>
          <p:cNvPr id="5" name="Content Placeholder 4">
            <a:extLst>
              <a:ext uri="{FF2B5EF4-FFF2-40B4-BE49-F238E27FC236}">
                <a16:creationId xmlns:a16="http://schemas.microsoft.com/office/drawing/2014/main" id="{399038E8-AB93-8648-8F38-2CBD7C44AAF0}"/>
              </a:ext>
            </a:extLst>
          </p:cNvPr>
          <p:cNvSpPr>
            <a:spLocks noGrp="1"/>
          </p:cNvSpPr>
          <p:nvPr>
            <p:ph sz="quarter" idx="4"/>
          </p:nvPr>
        </p:nvSpPr>
        <p:spPr>
          <a:xfrm>
            <a:off x="6169024" y="1690688"/>
            <a:ext cx="5183188" cy="3684588"/>
          </a:xfrm>
        </p:spPr>
        <p:txBody>
          <a:bodyPr>
            <a:noAutofit/>
          </a:bodyPr>
          <a:lstStyle/>
          <a:p>
            <a:pPr marL="0" indent="0">
              <a:lnSpc>
                <a:spcPct val="100000"/>
              </a:lnSpc>
              <a:spcBef>
                <a:spcPts val="0"/>
              </a:spcBef>
              <a:buNone/>
            </a:pPr>
            <a:r>
              <a:rPr lang="en-US" sz="2400" dirty="0"/>
              <a:t>Please complete the </a:t>
            </a:r>
            <a:r>
              <a:rPr lang="en-US" sz="2400" b="1" dirty="0"/>
              <a:t>Needs Assessment Worksheet </a:t>
            </a:r>
            <a:r>
              <a:rPr lang="en-US" sz="2400" dirty="0"/>
              <a:t>to reflect on ways in which patient education about the prevention of CAUTIs and CLABSIs could be improved at your hospital.</a:t>
            </a:r>
          </a:p>
          <a:p>
            <a:pPr>
              <a:lnSpc>
                <a:spcPct val="100000"/>
              </a:lnSpc>
              <a:spcBef>
                <a:spcPts val="0"/>
              </a:spcBef>
            </a:pPr>
            <a:endParaRPr lang="en-US" sz="2400" dirty="0"/>
          </a:p>
          <a:p>
            <a:pPr marL="0" indent="0">
              <a:lnSpc>
                <a:spcPct val="100000"/>
              </a:lnSpc>
              <a:spcBef>
                <a:spcPts val="0"/>
              </a:spcBef>
              <a:buNone/>
            </a:pPr>
            <a:r>
              <a:rPr lang="en-US" sz="2400" dirty="0"/>
              <a:t>Use the responses in the </a:t>
            </a:r>
            <a:r>
              <a:rPr lang="en-US" sz="2400" b="1" dirty="0"/>
              <a:t>Needs Assessment Worksheet </a:t>
            </a:r>
            <a:r>
              <a:rPr lang="en-US" sz="2400" dirty="0"/>
              <a:t>to guide next steps your hospital can take to improve patient education.</a:t>
            </a:r>
          </a:p>
          <a:p>
            <a:pPr>
              <a:lnSpc>
                <a:spcPct val="100000"/>
              </a:lnSpc>
              <a:spcBef>
                <a:spcPts val="0"/>
              </a:spcBef>
            </a:pPr>
            <a:endParaRPr lang="en-US" sz="2400" dirty="0"/>
          </a:p>
        </p:txBody>
      </p:sp>
      <p:pic>
        <p:nvPicPr>
          <p:cNvPr id="7" name="Picture 6" descr="A small version of the print needs assessment worksheet.">
            <a:extLst>
              <a:ext uri="{FF2B5EF4-FFF2-40B4-BE49-F238E27FC236}">
                <a16:creationId xmlns:a16="http://schemas.microsoft.com/office/drawing/2014/main" id="{65A51D5B-62A0-4746-89F4-A9AB5C5BBC1E}"/>
              </a:ext>
            </a:extLst>
          </p:cNvPr>
          <p:cNvPicPr>
            <a:picLocks noChangeAspect="1"/>
          </p:cNvPicPr>
          <p:nvPr/>
        </p:nvPicPr>
        <p:blipFill>
          <a:blip r:embed="rId2"/>
          <a:stretch>
            <a:fillRect/>
          </a:stretch>
        </p:blipFill>
        <p:spPr>
          <a:xfrm>
            <a:off x="1141346" y="1412875"/>
            <a:ext cx="3898900" cy="5080000"/>
          </a:xfrm>
          <a:prstGeom prst="rect">
            <a:avLst/>
          </a:prstGeom>
        </p:spPr>
      </p:pic>
      <p:sp>
        <p:nvSpPr>
          <p:cNvPr id="8" name="Rectangle 7">
            <a:extLst>
              <a:ext uri="{FF2B5EF4-FFF2-40B4-BE49-F238E27FC236}">
                <a16:creationId xmlns:a16="http://schemas.microsoft.com/office/drawing/2014/main" id="{1EA626C7-903F-8F4A-918A-71EE7B8110CF}"/>
              </a:ext>
              <a:ext uri="{C183D7F6-B498-43B3-948B-1728B52AA6E4}">
                <adec:decorative xmlns:adec="http://schemas.microsoft.com/office/drawing/2017/decorative" val="1"/>
              </a:ext>
            </a:extLst>
          </p:cNvPr>
          <p:cNvSpPr/>
          <p:nvPr/>
        </p:nvSpPr>
        <p:spPr>
          <a:xfrm>
            <a:off x="1206500" y="1528763"/>
            <a:ext cx="3710807" cy="484346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454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F3E-DAD9-BC4A-B6EF-A7373661E1BB}"/>
              </a:ext>
            </a:extLst>
          </p:cNvPr>
          <p:cNvSpPr>
            <a:spLocks noGrp="1"/>
          </p:cNvSpPr>
          <p:nvPr>
            <p:ph type="title"/>
          </p:nvPr>
        </p:nvSpPr>
        <p:spPr/>
        <p:txBody>
          <a:bodyPr/>
          <a:lstStyle/>
          <a:p>
            <a:r>
              <a:rPr lang="en-US" dirty="0">
                <a:latin typeface="Arial"/>
                <a:cs typeface="Arial"/>
              </a:rPr>
              <a:t>The key takeaway is ...</a:t>
            </a:r>
            <a:endParaRPr lang="en-US" dirty="0"/>
          </a:p>
        </p:txBody>
      </p:sp>
      <p:sp>
        <p:nvSpPr>
          <p:cNvPr id="3" name="Content Placeholder 2">
            <a:extLst>
              <a:ext uri="{FF2B5EF4-FFF2-40B4-BE49-F238E27FC236}">
                <a16:creationId xmlns:a16="http://schemas.microsoft.com/office/drawing/2014/main" id="{F4BDA3D2-855B-0144-9236-B0D4774A9FD8}"/>
              </a:ext>
            </a:extLst>
          </p:cNvPr>
          <p:cNvSpPr>
            <a:spLocks noGrp="1"/>
          </p:cNvSpPr>
          <p:nvPr>
            <p:ph idx="1"/>
          </p:nvPr>
        </p:nvSpPr>
        <p:spPr>
          <a:xfrm>
            <a:off x="838200" y="1690688"/>
            <a:ext cx="10515600" cy="4351338"/>
          </a:xfrm>
        </p:spPr>
        <p:txBody>
          <a:bodyPr vert="horz" lIns="91440" tIns="45720" rIns="91440" bIns="45720" rtlCol="0" anchor="t">
            <a:noAutofit/>
          </a:bodyPr>
          <a:lstStyle/>
          <a:p>
            <a:pPr marL="400050" indent="-400050">
              <a:lnSpc>
                <a:spcPct val="100000"/>
              </a:lnSpc>
              <a:spcBef>
                <a:spcPts val="500"/>
              </a:spcBef>
            </a:pPr>
            <a:r>
              <a:rPr lang="en-US" dirty="0">
                <a:latin typeface="Arial"/>
                <a:cs typeface="Arial"/>
              </a:rPr>
              <a:t>Educating patients and families early and often about HAI risks and prevention measures makes them valuable partners in their care.</a:t>
            </a:r>
            <a:endParaRPr lang="en-US" dirty="0"/>
          </a:p>
        </p:txBody>
      </p:sp>
    </p:spTree>
    <p:extLst>
      <p:ext uri="{BB962C8B-B14F-4D97-AF65-F5344CB8AC3E}">
        <p14:creationId xmlns:p14="http://schemas.microsoft.com/office/powerpoint/2010/main" val="426010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7A69-E5A8-CD49-818D-A44078C61547}"/>
              </a:ext>
            </a:extLst>
          </p:cNvPr>
          <p:cNvSpPr>
            <a:spLocks noGrp="1"/>
          </p:cNvSpPr>
          <p:nvPr>
            <p:ph type="ctrTitle"/>
          </p:nvPr>
        </p:nvSpPr>
        <p:spPr>
          <a:xfrm>
            <a:off x="6095997" y="-2677695"/>
            <a:ext cx="5942121" cy="2677695"/>
          </a:xfrm>
        </p:spPr>
        <p:txBody>
          <a:bodyPr vert="horz" lIns="91440" tIns="45720" rIns="91440" bIns="45720" rtlCol="0" anchor="b">
            <a:normAutofit/>
          </a:bodyPr>
          <a:lstStyle/>
          <a:p>
            <a:r>
              <a:rPr lang="en-US" dirty="0"/>
              <a:t>Concluding information</a:t>
            </a:r>
          </a:p>
        </p:txBody>
      </p:sp>
      <p:sp>
        <p:nvSpPr>
          <p:cNvPr id="3" name="Subtitle 2">
            <a:extLst>
              <a:ext uri="{FF2B5EF4-FFF2-40B4-BE49-F238E27FC236}">
                <a16:creationId xmlns:a16="http://schemas.microsoft.com/office/drawing/2014/main" id="{B345E390-A723-423E-B616-E4B6F209A64B}"/>
              </a:ext>
            </a:extLst>
          </p:cNvPr>
          <p:cNvSpPr>
            <a:spLocks noGrp="1"/>
          </p:cNvSpPr>
          <p:nvPr>
            <p:ph type="subTitle" idx="1"/>
          </p:nvPr>
        </p:nvSpPr>
        <p:spPr>
          <a:xfrm>
            <a:off x="6324598" y="2915868"/>
            <a:ext cx="5446822" cy="2762099"/>
          </a:xfrm>
        </p:spPr>
        <p:txBody>
          <a:bodyPr vert="horz" lIns="91440" tIns="45720" rIns="91440" bIns="45720" rtlCol="0" anchor="t">
            <a:normAutofit fontScale="62500" lnSpcReduction="20000"/>
          </a:bodyPr>
          <a:lstStyle/>
          <a:p>
            <a:pPr algn="l">
              <a:lnSpc>
                <a:spcPct val="120000"/>
              </a:lnSpc>
            </a:pPr>
            <a:r>
              <a:rPr lang="en-US" dirty="0"/>
              <a:t>The research and development of this toolkit were funded by the Agency for Healthcare Research and Quality [Grant# R01HS024958].</a:t>
            </a:r>
          </a:p>
          <a:p>
            <a:pPr algn="l">
              <a:lnSpc>
                <a:spcPct val="120000"/>
              </a:lnSpc>
            </a:pPr>
            <a:r>
              <a:rPr lang="en-US" dirty="0"/>
              <a:t>If you would like further information about this study, or would like to participate in future research studies, please contact the SMART Principal Investigator, Dr. Ann </a:t>
            </a:r>
            <a:r>
              <a:rPr lang="en-US" dirty="0" err="1"/>
              <a:t>McAlearney</a:t>
            </a:r>
            <a:r>
              <a:rPr lang="en-US" dirty="0"/>
              <a:t>, at </a:t>
            </a:r>
            <a:r>
              <a:rPr lang="en-US" dirty="0">
                <a:hlinkClick r:id="rId2"/>
              </a:rPr>
              <a:t>ann.mcalearney@osumc.edu</a:t>
            </a:r>
            <a:r>
              <a:rPr lang="en-US" dirty="0"/>
              <a:t>.</a:t>
            </a:r>
          </a:p>
          <a:p>
            <a:endParaRPr lang="en-US" dirty="0"/>
          </a:p>
        </p:txBody>
      </p:sp>
    </p:spTree>
    <p:extLst>
      <p:ext uri="{BB962C8B-B14F-4D97-AF65-F5344CB8AC3E}">
        <p14:creationId xmlns:p14="http://schemas.microsoft.com/office/powerpoint/2010/main" val="421560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3BF5-0F8F-7648-B5AA-663AB9C99555}"/>
              </a:ext>
            </a:extLst>
          </p:cNvPr>
          <p:cNvSpPr>
            <a:spLocks noGrp="1"/>
          </p:cNvSpPr>
          <p:nvPr>
            <p:ph type="title"/>
          </p:nvPr>
        </p:nvSpPr>
        <p:spPr/>
        <p:txBody>
          <a:bodyPr/>
          <a:lstStyle/>
          <a:p>
            <a:r>
              <a:rPr lang="en-US" dirty="0"/>
              <a:t>Needs Assessment Worksheet</a:t>
            </a:r>
          </a:p>
        </p:txBody>
      </p:sp>
      <p:sp>
        <p:nvSpPr>
          <p:cNvPr id="5" name="Content Placeholder 4">
            <a:extLst>
              <a:ext uri="{FF2B5EF4-FFF2-40B4-BE49-F238E27FC236}">
                <a16:creationId xmlns:a16="http://schemas.microsoft.com/office/drawing/2014/main" id="{399038E8-AB93-8648-8F38-2CBD7C44AAF0}"/>
              </a:ext>
            </a:extLst>
          </p:cNvPr>
          <p:cNvSpPr>
            <a:spLocks noGrp="1"/>
          </p:cNvSpPr>
          <p:nvPr>
            <p:ph sz="quarter" idx="4"/>
          </p:nvPr>
        </p:nvSpPr>
        <p:spPr>
          <a:xfrm>
            <a:off x="6169024" y="1690688"/>
            <a:ext cx="5183188" cy="3684588"/>
          </a:xfrm>
        </p:spPr>
        <p:txBody>
          <a:bodyPr>
            <a:normAutofit/>
          </a:bodyPr>
          <a:lstStyle/>
          <a:p>
            <a:pPr marL="0" indent="0">
              <a:lnSpc>
                <a:spcPct val="100000"/>
              </a:lnSpc>
              <a:buNone/>
            </a:pPr>
            <a:r>
              <a:rPr lang="en-US" sz="2800" dirty="0"/>
              <a:t>Throughout the presentation, please use the </a:t>
            </a:r>
            <a:r>
              <a:rPr lang="en-US" sz="2800" b="1" dirty="0"/>
              <a:t>Needs Assessment Worksheet </a:t>
            </a:r>
            <a:r>
              <a:rPr lang="en-US" sz="2800" dirty="0"/>
              <a:t>to reflect on ways in which patient education about the prevention of CAUTIs and CLABSIs could be improved at your hospital. </a:t>
            </a:r>
          </a:p>
          <a:p>
            <a:pPr>
              <a:lnSpc>
                <a:spcPct val="100000"/>
              </a:lnSpc>
            </a:pPr>
            <a:endParaRPr lang="en-US" sz="2800" dirty="0"/>
          </a:p>
        </p:txBody>
      </p:sp>
      <p:pic>
        <p:nvPicPr>
          <p:cNvPr id="7" name="Picture 6" descr="A small image of the paper needs assessment worksheet.">
            <a:extLst>
              <a:ext uri="{FF2B5EF4-FFF2-40B4-BE49-F238E27FC236}">
                <a16:creationId xmlns:a16="http://schemas.microsoft.com/office/drawing/2014/main" id="{2FA419C6-FF3D-8948-80F9-DD8AE89B190D}"/>
              </a:ext>
            </a:extLst>
          </p:cNvPr>
          <p:cNvPicPr>
            <a:picLocks noChangeAspect="1"/>
          </p:cNvPicPr>
          <p:nvPr/>
        </p:nvPicPr>
        <p:blipFill>
          <a:blip r:embed="rId2"/>
          <a:stretch>
            <a:fillRect/>
          </a:stretch>
        </p:blipFill>
        <p:spPr>
          <a:xfrm>
            <a:off x="1141346" y="1412875"/>
            <a:ext cx="3898900" cy="5080000"/>
          </a:xfrm>
          <a:prstGeom prst="rect">
            <a:avLst/>
          </a:prstGeom>
        </p:spPr>
      </p:pic>
      <p:sp>
        <p:nvSpPr>
          <p:cNvPr id="6" name="Rectangle 5">
            <a:extLst>
              <a:ext uri="{FF2B5EF4-FFF2-40B4-BE49-F238E27FC236}">
                <a16:creationId xmlns:a16="http://schemas.microsoft.com/office/drawing/2014/main" id="{19E60E84-6231-5241-89AC-727F9BB9EF5A}"/>
              </a:ext>
              <a:ext uri="{C183D7F6-B498-43B3-948B-1728B52AA6E4}">
                <adec:decorative xmlns:adec="http://schemas.microsoft.com/office/drawing/2017/decorative" val="1"/>
              </a:ext>
            </a:extLst>
          </p:cNvPr>
          <p:cNvSpPr/>
          <p:nvPr/>
        </p:nvSpPr>
        <p:spPr>
          <a:xfrm>
            <a:off x="1206500" y="1528763"/>
            <a:ext cx="3710807" cy="484346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56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8E69-7A6A-5A4C-9E33-F892CE98EF60}"/>
              </a:ext>
            </a:extLst>
          </p:cNvPr>
          <p:cNvSpPr>
            <a:spLocks noGrp="1"/>
          </p:cNvSpPr>
          <p:nvPr>
            <p:ph type="title"/>
          </p:nvPr>
        </p:nvSpPr>
        <p:spPr/>
        <p:txBody>
          <a:bodyPr/>
          <a:lstStyle/>
          <a:p>
            <a:r>
              <a:rPr lang="en-US" dirty="0">
                <a:solidFill>
                  <a:schemeClr val="tx1"/>
                </a:solidFill>
              </a:rPr>
              <a:t>The Five Rights of Patient and Family Education for Infection Prevention</a:t>
            </a:r>
            <a:endParaRPr lang="en-US" dirty="0"/>
          </a:p>
        </p:txBody>
      </p:sp>
      <p:sp>
        <p:nvSpPr>
          <p:cNvPr id="3" name="Content Placeholder 2">
            <a:extLst>
              <a:ext uri="{FF2B5EF4-FFF2-40B4-BE49-F238E27FC236}">
                <a16:creationId xmlns:a16="http://schemas.microsoft.com/office/drawing/2014/main" id="{2AD47C29-70B5-B24D-B136-890809CFB617}"/>
              </a:ext>
            </a:extLst>
          </p:cNvPr>
          <p:cNvSpPr>
            <a:spLocks noGrp="1"/>
          </p:cNvSpPr>
          <p:nvPr>
            <p:ph idx="1"/>
          </p:nvPr>
        </p:nvSpPr>
        <p:spPr>
          <a:xfrm>
            <a:off x="838200" y="1825625"/>
            <a:ext cx="10515600" cy="715647"/>
          </a:xfrm>
        </p:spPr>
        <p:txBody>
          <a:bodyPr/>
          <a:lstStyle/>
          <a:p>
            <a:r>
              <a:rPr lang="en-US" dirty="0"/>
              <a:t>The right educational information</a:t>
            </a:r>
          </a:p>
        </p:txBody>
      </p:sp>
      <p:sp>
        <p:nvSpPr>
          <p:cNvPr id="4" name="Content Placeholder 3">
            <a:extLst>
              <a:ext uri="{FF2B5EF4-FFF2-40B4-BE49-F238E27FC236}">
                <a16:creationId xmlns:a16="http://schemas.microsoft.com/office/drawing/2014/main" id="{D58C1F9B-8E2F-8748-A67F-D952BF1AD45B}"/>
              </a:ext>
            </a:extLst>
          </p:cNvPr>
          <p:cNvSpPr>
            <a:spLocks noGrp="1"/>
          </p:cNvSpPr>
          <p:nvPr>
            <p:ph idx="13"/>
          </p:nvPr>
        </p:nvSpPr>
        <p:spPr>
          <a:xfrm>
            <a:off x="838200" y="2713353"/>
            <a:ext cx="10515600" cy="715647"/>
          </a:xfrm>
        </p:spPr>
        <p:txBody>
          <a:bodyPr/>
          <a:lstStyle/>
          <a:p>
            <a:r>
              <a:rPr lang="en-US" dirty="0"/>
              <a:t>To the right person</a:t>
            </a:r>
          </a:p>
        </p:txBody>
      </p:sp>
      <p:sp>
        <p:nvSpPr>
          <p:cNvPr id="5" name="Content Placeholder 4">
            <a:extLst>
              <a:ext uri="{FF2B5EF4-FFF2-40B4-BE49-F238E27FC236}">
                <a16:creationId xmlns:a16="http://schemas.microsoft.com/office/drawing/2014/main" id="{62AA5412-5689-EB41-90F7-0B93B8F692C3}"/>
              </a:ext>
            </a:extLst>
          </p:cNvPr>
          <p:cNvSpPr>
            <a:spLocks noGrp="1"/>
          </p:cNvSpPr>
          <p:nvPr>
            <p:ph idx="14"/>
          </p:nvPr>
        </p:nvSpPr>
        <p:spPr>
          <a:xfrm>
            <a:off x="838200" y="3601081"/>
            <a:ext cx="10515600" cy="715647"/>
          </a:xfrm>
        </p:spPr>
        <p:txBody>
          <a:bodyPr/>
          <a:lstStyle/>
          <a:p>
            <a:r>
              <a:rPr lang="en-US" dirty="0"/>
              <a:t>In the right format</a:t>
            </a:r>
          </a:p>
        </p:txBody>
      </p:sp>
      <p:sp>
        <p:nvSpPr>
          <p:cNvPr id="6" name="Content Placeholder 5">
            <a:extLst>
              <a:ext uri="{FF2B5EF4-FFF2-40B4-BE49-F238E27FC236}">
                <a16:creationId xmlns:a16="http://schemas.microsoft.com/office/drawing/2014/main" id="{95BB8815-D47E-8449-8D8F-779AFD05CF0F}"/>
              </a:ext>
            </a:extLst>
          </p:cNvPr>
          <p:cNvSpPr>
            <a:spLocks noGrp="1"/>
          </p:cNvSpPr>
          <p:nvPr>
            <p:ph idx="15"/>
          </p:nvPr>
        </p:nvSpPr>
        <p:spPr>
          <a:xfrm>
            <a:off x="838200" y="4501889"/>
            <a:ext cx="10515600" cy="715647"/>
          </a:xfrm>
        </p:spPr>
        <p:txBody>
          <a:bodyPr/>
          <a:lstStyle/>
          <a:p>
            <a:r>
              <a:rPr lang="en-US" dirty="0"/>
              <a:t>Through the right channel</a:t>
            </a:r>
          </a:p>
        </p:txBody>
      </p:sp>
      <p:sp>
        <p:nvSpPr>
          <p:cNvPr id="7" name="Content Placeholder 5">
            <a:extLst>
              <a:ext uri="{FF2B5EF4-FFF2-40B4-BE49-F238E27FC236}">
                <a16:creationId xmlns:a16="http://schemas.microsoft.com/office/drawing/2014/main" id="{95BB8815-D47E-8449-8D8F-779AFD05CF0F}"/>
              </a:ext>
            </a:extLst>
          </p:cNvPr>
          <p:cNvSpPr>
            <a:spLocks noGrp="1"/>
          </p:cNvSpPr>
          <p:nvPr/>
        </p:nvSpPr>
        <p:spPr>
          <a:xfrm>
            <a:off x="838200" y="5422825"/>
            <a:ext cx="10515600" cy="715647"/>
          </a:xfrm>
          <a:prstGeom prst="roundRect">
            <a:avLst/>
          </a:prstGeom>
          <a:solidFill>
            <a:srgbClr val="BB0000"/>
          </a:solidFill>
          <a:effectLst>
            <a:softEdge rad="0"/>
          </a:effectLst>
          <a:scene3d>
            <a:camera prst="orthographicFront"/>
            <a:lightRig rig="threePt" dir="t"/>
          </a:scene3d>
          <a:sp3d>
            <a:bevelT w="0" h="0"/>
          </a:sp3d>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rgbClr val="BB0000"/>
              </a:buClr>
              <a:buFont typeface="Wingdings" pitchFamily="2" charset="2"/>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the right time in the patient journey</a:t>
            </a:r>
          </a:p>
        </p:txBody>
      </p:sp>
    </p:spTree>
    <p:extLst>
      <p:ext uri="{BB962C8B-B14F-4D97-AF65-F5344CB8AC3E}">
        <p14:creationId xmlns:p14="http://schemas.microsoft.com/office/powerpoint/2010/main" val="356586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2514359"/>
            <a:ext cx="5942121" cy="2677695"/>
          </a:xfrm>
        </p:spPr>
        <p:txBody>
          <a:bodyPr>
            <a:normAutofit/>
          </a:bodyPr>
          <a:lstStyle/>
          <a:p>
            <a:r>
              <a:rPr lang="en-US" sz="5400" dirty="0">
                <a:solidFill>
                  <a:schemeClr val="tx1"/>
                </a:solidFill>
              </a:rPr>
              <a:t>1: The right educational information</a:t>
            </a:r>
          </a:p>
        </p:txBody>
      </p:sp>
    </p:spTree>
    <p:extLst>
      <p:ext uri="{BB962C8B-B14F-4D97-AF65-F5344CB8AC3E}">
        <p14:creationId xmlns:p14="http://schemas.microsoft.com/office/powerpoint/2010/main" val="292038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66C2-7E8F-C54E-9E66-7793E28B2B67}"/>
              </a:ext>
            </a:extLst>
          </p:cNvPr>
          <p:cNvSpPr>
            <a:spLocks noGrp="1"/>
          </p:cNvSpPr>
          <p:nvPr>
            <p:ph type="title"/>
          </p:nvPr>
        </p:nvSpPr>
        <p:spPr>
          <a:xfrm>
            <a:off x="838200" y="379502"/>
            <a:ext cx="10515600" cy="1325563"/>
          </a:xfrm>
        </p:spPr>
        <p:txBody>
          <a:bodyPr/>
          <a:lstStyle/>
          <a:p>
            <a:r>
              <a:rPr lang="en-US" dirty="0"/>
              <a:t>The right educational information</a:t>
            </a:r>
          </a:p>
        </p:txBody>
      </p:sp>
      <p:sp>
        <p:nvSpPr>
          <p:cNvPr id="3" name="Content Placeholder 2">
            <a:extLst>
              <a:ext uri="{FF2B5EF4-FFF2-40B4-BE49-F238E27FC236}">
                <a16:creationId xmlns:a16="http://schemas.microsoft.com/office/drawing/2014/main" id="{96ACA265-8BC2-9040-93EF-A1B6698DDB8F}"/>
              </a:ext>
            </a:extLst>
          </p:cNvPr>
          <p:cNvSpPr>
            <a:spLocks noGrp="1"/>
          </p:cNvSpPr>
          <p:nvPr>
            <p:ph idx="1"/>
          </p:nvPr>
        </p:nvSpPr>
        <p:spPr/>
        <p:txBody>
          <a:bodyPr/>
          <a:lstStyle/>
          <a:p>
            <a:pPr marL="0" indent="0">
              <a:lnSpc>
                <a:spcPct val="100000"/>
              </a:lnSpc>
              <a:buNone/>
            </a:pPr>
            <a:r>
              <a:rPr lang="en-US" dirty="0">
                <a:ea typeface="Times New Roman" panose="02020603050405020304" pitchFamily="18" charset="0"/>
              </a:rPr>
              <a:t>The right educational information includes the topics that are important for the prevention of CAUTIs and CLABSIs:</a:t>
            </a:r>
            <a:endParaRPr lang="en-US" dirty="0">
              <a:latin typeface="Times New Roman" panose="02020603050405020304" pitchFamily="18" charset="0"/>
              <a:ea typeface="Times New Roman" panose="02020603050405020304" pitchFamily="18" charset="0"/>
            </a:endParaRPr>
          </a:p>
          <a:p>
            <a:pPr marL="863600" lvl="1" indent="-406400">
              <a:lnSpc>
                <a:spcPct val="100000"/>
              </a:lnSpc>
              <a:spcBef>
                <a:spcPts val="1000"/>
              </a:spcBef>
            </a:pPr>
            <a:r>
              <a:rPr lang="en-US" dirty="0"/>
              <a:t>Informing patients of the risks of Foley catheters and central lines</a:t>
            </a:r>
          </a:p>
          <a:p>
            <a:pPr marL="863600" lvl="1" indent="-406400">
              <a:lnSpc>
                <a:spcPct val="100000"/>
              </a:lnSpc>
              <a:spcBef>
                <a:spcPts val="1000"/>
              </a:spcBef>
            </a:pPr>
            <a:r>
              <a:rPr lang="en-US" dirty="0"/>
              <a:t>Patient and visitor hand hygiene</a:t>
            </a:r>
          </a:p>
          <a:p>
            <a:pPr marL="863600" lvl="1" indent="-406400">
              <a:lnSpc>
                <a:spcPct val="100000"/>
              </a:lnSpc>
              <a:spcBef>
                <a:spcPts val="1000"/>
              </a:spcBef>
            </a:pPr>
            <a:r>
              <a:rPr lang="en-US" dirty="0"/>
              <a:t>Consistent maintenance care of devices</a:t>
            </a:r>
          </a:p>
          <a:p>
            <a:pPr marL="863600" lvl="1" indent="-406400">
              <a:lnSpc>
                <a:spcPct val="100000"/>
              </a:lnSpc>
              <a:spcBef>
                <a:spcPts val="1000"/>
              </a:spcBef>
            </a:pPr>
            <a:r>
              <a:rPr lang="en-US" dirty="0"/>
              <a:t>Support to speak up</a:t>
            </a:r>
          </a:p>
        </p:txBody>
      </p:sp>
    </p:spTree>
    <p:extLst>
      <p:ext uri="{BB962C8B-B14F-4D97-AF65-F5344CB8AC3E}">
        <p14:creationId xmlns:p14="http://schemas.microsoft.com/office/powerpoint/2010/main" val="66773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2DF7-5E9A-B944-91BE-CD6CF689C6A7}"/>
              </a:ext>
            </a:extLst>
          </p:cNvPr>
          <p:cNvSpPr>
            <a:spLocks noGrp="1"/>
          </p:cNvSpPr>
          <p:nvPr>
            <p:ph type="title"/>
          </p:nvPr>
        </p:nvSpPr>
        <p:spPr/>
        <p:txBody>
          <a:bodyPr anchor="t"/>
          <a:lstStyle/>
          <a:p>
            <a:r>
              <a:rPr lang="en-US" dirty="0"/>
              <a:t>Informing patients of the risks </a:t>
            </a:r>
            <a:br>
              <a:rPr lang="en-US" dirty="0"/>
            </a:br>
            <a:r>
              <a:rPr lang="en-US" dirty="0"/>
              <a:t>of Foley catheters and central lines</a:t>
            </a:r>
          </a:p>
        </p:txBody>
      </p:sp>
      <p:sp>
        <p:nvSpPr>
          <p:cNvPr id="3" name="Content Placeholder 2">
            <a:extLst>
              <a:ext uri="{FF2B5EF4-FFF2-40B4-BE49-F238E27FC236}">
                <a16:creationId xmlns:a16="http://schemas.microsoft.com/office/drawing/2014/main" id="{17C8D6F0-7007-9E4C-B116-BAAE02DCBF8D}"/>
              </a:ext>
            </a:extLst>
          </p:cNvPr>
          <p:cNvSpPr>
            <a:spLocks noGrp="1"/>
          </p:cNvSpPr>
          <p:nvPr>
            <p:ph idx="1"/>
          </p:nvPr>
        </p:nvSpPr>
        <p:spPr/>
        <p:txBody>
          <a:bodyPr>
            <a:noAutofit/>
          </a:bodyPr>
          <a:lstStyle/>
          <a:p>
            <a:pPr marL="0" lvl="1" indent="0">
              <a:lnSpc>
                <a:spcPct val="100000"/>
              </a:lnSpc>
              <a:spcBef>
                <a:spcPts val="1000"/>
              </a:spcBef>
              <a:buNone/>
            </a:pPr>
            <a:r>
              <a:rPr lang="en-US" sz="2400" dirty="0"/>
              <a:t>Patients may be unaware that Foley catheters and central lines pose risks for infections and that removing these devices as soon they are no longer medically necessary reduces this risk. </a:t>
            </a:r>
          </a:p>
          <a:p>
            <a:pPr marL="0" lvl="1" indent="0">
              <a:lnSpc>
                <a:spcPct val="100000"/>
              </a:lnSpc>
              <a:spcBef>
                <a:spcPts val="1000"/>
              </a:spcBef>
              <a:buNone/>
            </a:pPr>
            <a:r>
              <a:rPr lang="en-US" sz="2400" dirty="0"/>
              <a:t>These three points can be shared to convey information about these risks to the patient:</a:t>
            </a:r>
          </a:p>
          <a:p>
            <a:pPr marL="407988" lvl="1" indent="0">
              <a:lnSpc>
                <a:spcPct val="100000"/>
              </a:lnSpc>
              <a:spcBef>
                <a:spcPts val="1000"/>
              </a:spcBef>
              <a:buNone/>
            </a:pPr>
            <a:r>
              <a:rPr lang="en-US" sz="2400" dirty="0"/>
              <a:t>1) Having a Foley catheter or central line puts you at risk of developing an HAI ...</a:t>
            </a:r>
          </a:p>
          <a:p>
            <a:pPr marL="407988" indent="0" fontAlgn="base">
              <a:lnSpc>
                <a:spcPct val="100000"/>
              </a:lnSpc>
              <a:buNone/>
            </a:pPr>
            <a:r>
              <a:rPr lang="en-US" sz="2400" dirty="0"/>
              <a:t>2) ... and an HAI will require additional medical treatment ...</a:t>
            </a:r>
          </a:p>
          <a:p>
            <a:pPr marL="407988" indent="0" fontAlgn="base">
              <a:lnSpc>
                <a:spcPct val="100000"/>
              </a:lnSpc>
              <a:buNone/>
            </a:pPr>
            <a:r>
              <a:rPr lang="en-US" sz="2400" dirty="0"/>
              <a:t>3)... therefore, the sooner these devices are removed, the lower your risk for prolonged time in the hospital.</a:t>
            </a:r>
          </a:p>
          <a:p>
            <a:pPr>
              <a:lnSpc>
                <a:spcPct val="100000"/>
              </a:lnSpc>
            </a:pPr>
            <a:endParaRPr lang="en-US" sz="2400" dirty="0"/>
          </a:p>
        </p:txBody>
      </p:sp>
    </p:spTree>
    <p:extLst>
      <p:ext uri="{BB962C8B-B14F-4D97-AF65-F5344CB8AC3E}">
        <p14:creationId xmlns:p14="http://schemas.microsoft.com/office/powerpoint/2010/main" val="428995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template 2" id="{2DEB3E62-C100-C348-BA86-D667DCA5F415}" vid="{3A6135FD-3A6B-5F4A-AEEE-B38B86837F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E16887271774BAB636F036EA7100D" ma:contentTypeVersion="6" ma:contentTypeDescription="Create a new document." ma:contentTypeScope="" ma:versionID="2514974c0df641a16771b10ea17d9ce3">
  <xsd:schema xmlns:xsd="http://www.w3.org/2001/XMLSchema" xmlns:xs="http://www.w3.org/2001/XMLSchema" xmlns:p="http://schemas.microsoft.com/office/2006/metadata/properties" xmlns:ns2="09ac5009-1398-4162-a9c8-560eaf3e6242" xmlns:ns3="faa8ec0c-6a4d-4230-826e-6ef9223c26c9" targetNamespace="http://schemas.microsoft.com/office/2006/metadata/properties" ma:root="true" ma:fieldsID="e299bbee67e6123ab53feb87553fc6c1" ns2:_="" ns3:_="">
    <xsd:import namespace="09ac5009-1398-4162-a9c8-560eaf3e6242"/>
    <xsd:import namespace="faa8ec0c-6a4d-4230-826e-6ef9223c2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c5009-1398-4162-a9c8-560eaf3e6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8ec0c-6a4d-4230-826e-6ef9223c26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3A584A-8406-474E-8C84-2BF570C84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c5009-1398-4162-a9c8-560eaf3e6242"/>
    <ds:schemaRef ds:uri="faa8ec0c-6a4d-4230-826e-6ef9223c2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3B20B0-299B-4D93-9639-2F2E4EDA0F6C}">
  <ds:schemaRefs>
    <ds:schemaRef ds:uri="http://schemas.microsoft.com/sharepoint/v3/contenttype/forms"/>
  </ds:schemaRefs>
</ds:datastoreItem>
</file>

<file path=customXml/itemProps3.xml><?xml version="1.0" encoding="utf-8"?>
<ds:datastoreItem xmlns:ds="http://schemas.openxmlformats.org/officeDocument/2006/customXml" ds:itemID="{D618570F-09C0-4F72-9AA0-A24BD5E41B03}">
  <ds:schemaRefs>
    <ds:schemaRef ds:uri="http://purl.org/dc/terms/"/>
    <ds:schemaRef ds:uri="http://purl.org/dc/dcmitype/"/>
    <ds:schemaRef ds:uri="faa8ec0c-6a4d-4230-826e-6ef9223c26c9"/>
    <ds:schemaRef ds:uri="09ac5009-1398-4162-a9c8-560eaf3e6242"/>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469</TotalTime>
  <Words>2997</Words>
  <Application>Microsoft Macintosh PowerPoint</Application>
  <PresentationFormat>Widescreen</PresentationFormat>
  <Paragraphs>227</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Patient and Family Education</vt:lpstr>
      <vt:lpstr>Background</vt:lpstr>
      <vt:lpstr>Objective</vt:lpstr>
      <vt:lpstr>Assessment Form</vt:lpstr>
      <vt:lpstr>Needs Assessment Worksheet</vt:lpstr>
      <vt:lpstr>The Five Rights of Patient and Family Education for Infection Prevention</vt:lpstr>
      <vt:lpstr>1: The right educational information</vt:lpstr>
      <vt:lpstr>The right educational information</vt:lpstr>
      <vt:lpstr>Informing patients of the risks  of Foley catheters and central lines</vt:lpstr>
      <vt:lpstr>Patient and visitor hand hygiene</vt:lpstr>
      <vt:lpstr>Consistent maintenance care  of devices</vt:lpstr>
      <vt:lpstr>Support to speak up</vt:lpstr>
      <vt:lpstr>Patient education resources</vt:lpstr>
      <vt:lpstr>2: To the right person</vt:lpstr>
      <vt:lpstr>To the right person</vt:lpstr>
      <vt:lpstr>3: In the right format</vt:lpstr>
      <vt:lpstr>In the right format</vt:lpstr>
      <vt:lpstr>Paper resources</vt:lpstr>
      <vt:lpstr>Posted resources</vt:lpstr>
      <vt:lpstr>Electronic resources</vt:lpstr>
      <vt:lpstr>Guidelines for patient  education resources</vt:lpstr>
      <vt:lpstr>4: Through the  right channel</vt:lpstr>
      <vt:lpstr>Through the right channel</vt:lpstr>
      <vt:lpstr>Care providers</vt:lpstr>
      <vt:lpstr>Verbal instructions</vt:lpstr>
      <vt:lpstr>5: At the right  time in the patient journey</vt:lpstr>
      <vt:lpstr>At the right time in the patient journey</vt:lpstr>
      <vt:lpstr>At admission</vt:lpstr>
      <vt:lpstr>When providing care, including during device insertion and maintenance</vt:lpstr>
      <vt:lpstr>At other times during the hospital stay</vt:lpstr>
      <vt:lpstr>At discharge</vt:lpstr>
      <vt:lpstr>Delivering infection prevention education to patients</vt:lpstr>
      <vt:lpstr>Standardizing patient education</vt:lpstr>
      <vt:lpstr>Standardization of infection prevention education for patients</vt:lpstr>
      <vt:lpstr>Standardize an approach to patient education: Patient-facing strategies</vt:lpstr>
      <vt:lpstr>Standardize an approach to patient education: Clinician-facing strategies</vt:lpstr>
      <vt:lpstr>Use the Electronic Health Record (EHR)  to support the delivery of patient education</vt:lpstr>
      <vt:lpstr>Patient and Family Advisory Councils </vt:lpstr>
      <vt:lpstr>Patient and Family Advisory Councils (PFACs) in support of infection prevention</vt:lpstr>
      <vt:lpstr>Establishing PFACs</vt:lpstr>
      <vt:lpstr>Recruiting for PFACs</vt:lpstr>
      <vt:lpstr>Resources for the creation and use of PFACs</vt:lpstr>
      <vt:lpstr>Summary</vt:lpstr>
      <vt:lpstr>Using the worksheet</vt:lpstr>
      <vt:lpstr>The key takeaway is ...</vt:lpstr>
      <vt:lpstr>Concluding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MacEwan</dc:creator>
  <cp:lastModifiedBy>Griesenbrock, Tyler</cp:lastModifiedBy>
  <cp:revision>104</cp:revision>
  <dcterms:created xsi:type="dcterms:W3CDTF">2021-03-17T18:48:17Z</dcterms:created>
  <dcterms:modified xsi:type="dcterms:W3CDTF">2023-12-05T21:40:02Z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0x010100A09E16887271774BAB636F036EA7100D</vt:lpwstr>
  </property>
</Properties>
</file>